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1" r:id="rId5"/>
    <p:sldMasterId id="2147483672" r:id="rId6"/>
    <p:sldMasterId id="2147483673"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Lst>
  <p:sldSz cy="5143500" cx="9144000"/>
  <p:notesSz cx="6858000" cy="9144000"/>
  <p:embeddedFontLst>
    <p:embeddedFont>
      <p:font typeface="Franklin Gothic"/>
      <p:bold r:id="rId22"/>
    </p:embeddedFont>
    <p:embeddedFont>
      <p:font typeface="Gill Sans"/>
      <p:regular r:id="rId23"/>
      <p:bold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8AE153B-875B-41E9-9CCC-034ED9C28388}">
  <a:tblStyle styleId="{C8AE153B-875B-41E9-9CCC-034ED9C28388}" styleName="Table_0">
    <a:wholeTbl>
      <a:tcTxStyle b="off" i="off">
        <a:font>
          <a:latin typeface="Gill Sans MT"/>
          <a:ea typeface="Gill Sans MT"/>
          <a:cs typeface="Gill Sans MT"/>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DF0E7"/>
          </a:solidFill>
        </a:fill>
      </a:tcStyle>
    </a:wholeTbl>
    <a:band1H>
      <a:tcTxStyle/>
      <a:tcStyle>
        <a:fill>
          <a:solidFill>
            <a:srgbClr val="FBDFCB"/>
          </a:solidFill>
        </a:fill>
      </a:tcStyle>
    </a:band1H>
    <a:band2H>
      <a:tcTxStyle/>
    </a:band2H>
    <a:band1V>
      <a:tcTxStyle/>
      <a:tcStyle>
        <a:fill>
          <a:solidFill>
            <a:srgbClr val="FBDFCB"/>
          </a:solidFill>
        </a:fill>
      </a:tcStyle>
    </a:band1V>
    <a:band2V>
      <a:tcTxStyle/>
    </a:band2V>
    <a:lastCol>
      <a:tcTxStyle b="on" i="off">
        <a:font>
          <a:latin typeface="Gill Sans MT"/>
          <a:ea typeface="Gill Sans MT"/>
          <a:cs typeface="Gill Sans MT"/>
        </a:font>
        <a:schemeClr val="lt1"/>
      </a:tcTxStyle>
      <a:tcStyle>
        <a:fill>
          <a:solidFill>
            <a:schemeClr val="accent1"/>
          </a:solidFill>
        </a:fill>
      </a:tcStyle>
    </a:lastCol>
    <a:firstCol>
      <a:tcTxStyle b="on" i="off">
        <a:font>
          <a:latin typeface="Gill Sans MT"/>
          <a:ea typeface="Gill Sans MT"/>
          <a:cs typeface="Gill Sans MT"/>
        </a:font>
        <a:schemeClr val="lt1"/>
      </a:tcTxStyle>
      <a:tcStyle>
        <a:fill>
          <a:solidFill>
            <a:schemeClr val="accent1"/>
          </a:solidFill>
        </a:fill>
      </a:tcStyle>
    </a:firstCol>
    <a:lastRow>
      <a:tcTxStyle b="on" i="off">
        <a:font>
          <a:latin typeface="Gill Sans MT"/>
          <a:ea typeface="Gill Sans MT"/>
          <a:cs typeface="Gill Sans MT"/>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Gill Sans MT"/>
          <a:ea typeface="Gill Sans MT"/>
          <a:cs typeface="Gill Sans MT"/>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11" Type="http://schemas.openxmlformats.org/officeDocument/2006/relationships/slide" Target="slides/slide3.xml"/><Relationship Id="rId22" Type="http://schemas.openxmlformats.org/officeDocument/2006/relationships/font" Target="fonts/FranklinGothic-bold.fntdata"/><Relationship Id="rId10" Type="http://schemas.openxmlformats.org/officeDocument/2006/relationships/slide" Target="slides/slide2.xml"/><Relationship Id="rId21" Type="http://schemas.openxmlformats.org/officeDocument/2006/relationships/slide" Target="slides/slide13.xml"/><Relationship Id="rId13" Type="http://schemas.openxmlformats.org/officeDocument/2006/relationships/slide" Target="slides/slide5.xml"/><Relationship Id="rId24" Type="http://schemas.openxmlformats.org/officeDocument/2006/relationships/font" Target="fonts/GillSans-bold.fntdata"/><Relationship Id="rId12" Type="http://schemas.openxmlformats.org/officeDocument/2006/relationships/slide" Target="slides/slide4.xml"/><Relationship Id="rId23" Type="http://schemas.openxmlformats.org/officeDocument/2006/relationships/font" Target="fonts/GillSans-regular.fntdata"/><Relationship Id="rId1" Type="http://schemas.openxmlformats.org/officeDocument/2006/relationships/theme" Target="theme/theme4.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5" Type="http://schemas.openxmlformats.org/officeDocument/2006/relationships/slideMaster" Target="slideMasters/slideMaster1.xml"/><Relationship Id="rId19" Type="http://schemas.openxmlformats.org/officeDocument/2006/relationships/slide" Target="slides/slide11.xml"/><Relationship Id="rId6" Type="http://schemas.openxmlformats.org/officeDocument/2006/relationships/slideMaster" Target="slideMasters/slideMaster2.xml"/><Relationship Id="rId18" Type="http://schemas.openxmlformats.org/officeDocument/2006/relationships/slide" Target="slides/slide10.xml"/><Relationship Id="rId7" Type="http://schemas.openxmlformats.org/officeDocument/2006/relationships/slideMaster" Target="slideMasters/slideMaster3.xml"/><Relationship Id="rId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55e2063358_2_12: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g355e2063358_2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g355e2063358_2_156: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g355e2063358_2_15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355e2063358_2_162: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g355e2063358_2_16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355e2063358_2_169: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g355e2063358_2_16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g355e2063358_2_175: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g355e2063358_2_17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355e2063358_2_95: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g355e2063358_2_9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355e2063358_2_102: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g355e2063358_2_10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55e2063358_2_108: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g355e2063358_2_10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55e2063358_2_115: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g355e2063358_2_1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355e2063358_2_122: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g355e2063358_2_1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355e2063358_2_134: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g355e2063358_2_13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355e2063358_2_141: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g355e2063358_2_1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355e2063358_2_150: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g355e2063358_2_15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2"/>
        </a:solidFill>
      </p:bgPr>
    </p:bg>
    <p:spTree>
      <p:nvGrpSpPr>
        <p:cNvPr id="56" name="Shape 56"/>
        <p:cNvGrpSpPr/>
        <p:nvPr/>
      </p:nvGrpSpPr>
      <p:grpSpPr>
        <a:xfrm>
          <a:off x="0" y="0"/>
          <a:ext cx="0" cy="0"/>
          <a:chOff x="0" y="0"/>
          <a:chExt cx="0" cy="0"/>
        </a:xfrm>
      </p:grpSpPr>
      <p:sp>
        <p:nvSpPr>
          <p:cNvPr id="57" name="Google Shape;57;p14"/>
          <p:cNvSpPr txBox="1"/>
          <p:nvPr>
            <p:ph type="ctrTitle"/>
          </p:nvPr>
        </p:nvSpPr>
        <p:spPr>
          <a:xfrm>
            <a:off x="1200150" y="1790058"/>
            <a:ext cx="6743700" cy="1234440"/>
          </a:xfrm>
          <a:prstGeom prst="rect">
            <a:avLst/>
          </a:prstGeom>
          <a:solidFill>
            <a:srgbClr val="FFFFFF"/>
          </a:solidFill>
          <a:ln cap="flat" cmpd="sng" w="38100">
            <a:solidFill>
              <a:srgbClr val="404040"/>
            </a:solidFill>
            <a:prstDash val="solid"/>
            <a:round/>
            <a:headEnd len="sm" w="sm" type="none"/>
            <a:tailEnd len="sm" w="sm" type="none"/>
          </a:ln>
        </p:spPr>
        <p:txBody>
          <a:bodyPr anchorCtr="1" anchor="ctr" bIns="137150" lIns="205725" spcFirstLastPara="1" rIns="205725" wrap="square" tIns="137150">
            <a:normAutofit/>
          </a:bodyPr>
          <a:lstStyle>
            <a:lvl1pPr lvl="0" algn="ctr">
              <a:lnSpc>
                <a:spcPct val="90000"/>
              </a:lnSpc>
              <a:spcBef>
                <a:spcPts val="0"/>
              </a:spcBef>
              <a:spcAft>
                <a:spcPts val="0"/>
              </a:spcAft>
              <a:buClr>
                <a:srgbClr val="262626"/>
              </a:buClr>
              <a:buSzPts val="2900"/>
              <a:buFont typeface="Gill Sans"/>
              <a:buNone/>
              <a:defRPr sz="2900">
                <a:solidFill>
                  <a:srgbClr val="262626"/>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58" name="Google Shape;58;p14"/>
          <p:cNvSpPr txBox="1"/>
          <p:nvPr>
            <p:ph idx="1" type="subTitle"/>
          </p:nvPr>
        </p:nvSpPr>
        <p:spPr>
          <a:xfrm>
            <a:off x="2021396" y="3264408"/>
            <a:ext cx="5101209" cy="929921"/>
          </a:xfrm>
          <a:prstGeom prst="rect">
            <a:avLst/>
          </a:prstGeom>
          <a:noFill/>
          <a:ln>
            <a:noFill/>
          </a:ln>
        </p:spPr>
        <p:txBody>
          <a:bodyPr anchorCtr="0" anchor="t" bIns="34275" lIns="68575" spcFirstLastPara="1" rIns="68575" wrap="square" tIns="34275">
            <a:normAutofit/>
          </a:bodyPr>
          <a:lstStyle>
            <a:lvl1pPr lvl="0" algn="ctr">
              <a:lnSpc>
                <a:spcPct val="100000"/>
              </a:lnSpc>
              <a:spcBef>
                <a:spcPts val="800"/>
              </a:spcBef>
              <a:spcAft>
                <a:spcPts val="0"/>
              </a:spcAft>
              <a:buSzPts val="1500"/>
              <a:buNone/>
              <a:defRPr sz="1500">
                <a:solidFill>
                  <a:srgbClr val="FEFEFE"/>
                </a:solidFill>
              </a:defRPr>
            </a:lvl1pPr>
            <a:lvl2pPr lvl="1" algn="ctr">
              <a:lnSpc>
                <a:spcPct val="100000"/>
              </a:lnSpc>
              <a:spcBef>
                <a:spcPts val="800"/>
              </a:spcBef>
              <a:spcAft>
                <a:spcPts val="0"/>
              </a:spcAft>
              <a:buSzPts val="1500"/>
              <a:buNone/>
              <a:defRPr sz="1500"/>
            </a:lvl2pPr>
            <a:lvl3pPr lvl="2" algn="ctr">
              <a:lnSpc>
                <a:spcPct val="100000"/>
              </a:lnSpc>
              <a:spcBef>
                <a:spcPts val="800"/>
              </a:spcBef>
              <a:spcAft>
                <a:spcPts val="0"/>
              </a:spcAft>
              <a:buSzPts val="1400"/>
              <a:buNone/>
              <a:defRPr sz="1400"/>
            </a:lvl3pPr>
            <a:lvl4pPr lvl="3" algn="ctr">
              <a:lnSpc>
                <a:spcPct val="100000"/>
              </a:lnSpc>
              <a:spcBef>
                <a:spcPts val="800"/>
              </a:spcBef>
              <a:spcAft>
                <a:spcPts val="0"/>
              </a:spcAft>
              <a:buSzPts val="1200"/>
              <a:buNone/>
              <a:defRPr sz="1200"/>
            </a:lvl4pPr>
            <a:lvl5pPr lvl="4" algn="ctr">
              <a:lnSpc>
                <a:spcPct val="100000"/>
              </a:lnSpc>
              <a:spcBef>
                <a:spcPts val="800"/>
              </a:spcBef>
              <a:spcAft>
                <a:spcPts val="0"/>
              </a:spcAft>
              <a:buSzPts val="1200"/>
              <a:buNone/>
              <a:defRPr sz="1200"/>
            </a:lvl5pPr>
            <a:lvl6pPr lvl="5" algn="ctr">
              <a:lnSpc>
                <a:spcPct val="100000"/>
              </a:lnSpc>
              <a:spcBef>
                <a:spcPts val="800"/>
              </a:spcBef>
              <a:spcAft>
                <a:spcPts val="0"/>
              </a:spcAft>
              <a:buSzPts val="1200"/>
              <a:buNone/>
              <a:defRPr sz="1200"/>
            </a:lvl6pPr>
            <a:lvl7pPr lvl="6" algn="ctr">
              <a:lnSpc>
                <a:spcPct val="100000"/>
              </a:lnSpc>
              <a:spcBef>
                <a:spcPts val="800"/>
              </a:spcBef>
              <a:spcAft>
                <a:spcPts val="0"/>
              </a:spcAft>
              <a:buSzPts val="1200"/>
              <a:buNone/>
              <a:defRPr sz="1200"/>
            </a:lvl7pPr>
            <a:lvl8pPr lvl="7" algn="ctr">
              <a:lnSpc>
                <a:spcPct val="100000"/>
              </a:lnSpc>
              <a:spcBef>
                <a:spcPts val="800"/>
              </a:spcBef>
              <a:spcAft>
                <a:spcPts val="0"/>
              </a:spcAft>
              <a:buSzPts val="1200"/>
              <a:buNone/>
              <a:defRPr sz="1200"/>
            </a:lvl8pPr>
            <a:lvl9pPr lvl="8" algn="ctr">
              <a:lnSpc>
                <a:spcPct val="100000"/>
              </a:lnSpc>
              <a:spcBef>
                <a:spcPts val="800"/>
              </a:spcBef>
              <a:spcAft>
                <a:spcPts val="0"/>
              </a:spcAft>
              <a:buSzPts val="1200"/>
              <a:buNone/>
              <a:defRPr sz="1200"/>
            </a:lvl9pPr>
          </a:lstStyle>
          <a:p/>
        </p:txBody>
      </p:sp>
      <p:sp>
        <p:nvSpPr>
          <p:cNvPr id="59" name="Google Shape;59;p14"/>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0" name="Google Shape;60;p14"/>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1" name="Google Shape;61;p14"/>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8" name="Shape 68"/>
        <p:cNvGrpSpPr/>
        <p:nvPr/>
      </p:nvGrpSpPr>
      <p:grpSpPr>
        <a:xfrm>
          <a:off x="0" y="0"/>
          <a:ext cx="0" cy="0"/>
          <a:chOff x="0" y="0"/>
          <a:chExt cx="0" cy="0"/>
        </a:xfrm>
      </p:grpSpPr>
      <p:sp>
        <p:nvSpPr>
          <p:cNvPr id="69" name="Google Shape;69;p16"/>
          <p:cNvSpPr txBox="1"/>
          <p:nvPr>
            <p:ph type="title"/>
          </p:nvPr>
        </p:nvSpPr>
        <p:spPr>
          <a:xfrm>
            <a:off x="1673352" y="723519"/>
            <a:ext cx="5797296" cy="89154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lvl1pPr lvl="0" algn="ctr">
              <a:lnSpc>
                <a:spcPct val="90000"/>
              </a:lnSpc>
              <a:spcBef>
                <a:spcPts val="0"/>
              </a:spcBef>
              <a:spcAft>
                <a:spcPts val="0"/>
              </a:spcAft>
              <a:buClr>
                <a:srgbClr val="262626"/>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0" name="Google Shape;70;p16"/>
          <p:cNvSpPr txBox="1"/>
          <p:nvPr>
            <p:ph idx="1" type="body"/>
          </p:nvPr>
        </p:nvSpPr>
        <p:spPr>
          <a:xfrm>
            <a:off x="1673352" y="1978533"/>
            <a:ext cx="5797296" cy="2326487"/>
          </a:xfrm>
          <a:prstGeom prst="rect">
            <a:avLst/>
          </a:prstGeom>
          <a:noFill/>
          <a:ln>
            <a:noFill/>
          </a:ln>
        </p:spPr>
        <p:txBody>
          <a:bodyPr anchorCtr="0" anchor="t" bIns="34275" lIns="68575" spcFirstLastPara="1" rIns="68575" wrap="square" tIns="34275">
            <a:normAutofit/>
          </a:bodyPr>
          <a:lstStyle>
            <a:lvl1pPr indent="-317500" lvl="0" marL="457200" algn="l">
              <a:lnSpc>
                <a:spcPct val="100000"/>
              </a:lnSpc>
              <a:spcBef>
                <a:spcPts val="800"/>
              </a:spcBef>
              <a:spcAft>
                <a:spcPts val="0"/>
              </a:spcAft>
              <a:buSzPts val="1400"/>
              <a:buChar char="•"/>
              <a:defRPr/>
            </a:lvl1pPr>
            <a:lvl2pPr indent="-317500" lvl="1" marL="914400" algn="l">
              <a:lnSpc>
                <a:spcPct val="100000"/>
              </a:lnSpc>
              <a:spcBef>
                <a:spcPts val="800"/>
              </a:spcBef>
              <a:spcAft>
                <a:spcPts val="0"/>
              </a:spcAft>
              <a:buSzPts val="1400"/>
              <a:buChar char="•"/>
              <a:defRPr/>
            </a:lvl2pPr>
            <a:lvl3pPr indent="-317500" lvl="2" marL="1371600" algn="l">
              <a:lnSpc>
                <a:spcPct val="100000"/>
              </a:lnSpc>
              <a:spcBef>
                <a:spcPts val="800"/>
              </a:spcBef>
              <a:spcAft>
                <a:spcPts val="0"/>
              </a:spcAft>
              <a:buSzPts val="1400"/>
              <a:buChar char="•"/>
              <a:defRPr/>
            </a:lvl3pPr>
            <a:lvl4pPr indent="-317500" lvl="3" marL="1828800" algn="l">
              <a:lnSpc>
                <a:spcPct val="100000"/>
              </a:lnSpc>
              <a:spcBef>
                <a:spcPts val="800"/>
              </a:spcBef>
              <a:spcAft>
                <a:spcPts val="0"/>
              </a:spcAft>
              <a:buSzPts val="1400"/>
              <a:buChar char="•"/>
              <a:defRPr/>
            </a:lvl4pPr>
            <a:lvl5pPr indent="-317500" lvl="4" marL="2286000" algn="l">
              <a:lnSpc>
                <a:spcPct val="100000"/>
              </a:lnSpc>
              <a:spcBef>
                <a:spcPts val="800"/>
              </a:spcBef>
              <a:spcAft>
                <a:spcPts val="0"/>
              </a:spcAft>
              <a:buSzPts val="1400"/>
              <a:buChar char="•"/>
              <a:defRPr/>
            </a:lvl5pPr>
            <a:lvl6pPr indent="-317500" lvl="5" marL="2743200" algn="l">
              <a:lnSpc>
                <a:spcPct val="100000"/>
              </a:lnSpc>
              <a:spcBef>
                <a:spcPts val="800"/>
              </a:spcBef>
              <a:spcAft>
                <a:spcPts val="0"/>
              </a:spcAft>
              <a:buSzPts val="1400"/>
              <a:buChar char="•"/>
              <a:defRPr/>
            </a:lvl6pPr>
            <a:lvl7pPr indent="-317500" lvl="6" marL="3200400" algn="l">
              <a:lnSpc>
                <a:spcPct val="100000"/>
              </a:lnSpc>
              <a:spcBef>
                <a:spcPts val="800"/>
              </a:spcBef>
              <a:spcAft>
                <a:spcPts val="0"/>
              </a:spcAft>
              <a:buSzPts val="1400"/>
              <a:buChar char="•"/>
              <a:defRPr/>
            </a:lvl7pPr>
            <a:lvl8pPr indent="-317500" lvl="7" marL="3657600" algn="l">
              <a:lnSpc>
                <a:spcPct val="100000"/>
              </a:lnSpc>
              <a:spcBef>
                <a:spcPts val="800"/>
              </a:spcBef>
              <a:spcAft>
                <a:spcPts val="0"/>
              </a:spcAft>
              <a:buSzPts val="1400"/>
              <a:buChar char="•"/>
              <a:defRPr/>
            </a:lvl8pPr>
            <a:lvl9pPr indent="-317500" lvl="8" marL="4114800" algn="l">
              <a:lnSpc>
                <a:spcPct val="100000"/>
              </a:lnSpc>
              <a:spcBef>
                <a:spcPts val="800"/>
              </a:spcBef>
              <a:spcAft>
                <a:spcPts val="0"/>
              </a:spcAft>
              <a:buSzPts val="1400"/>
              <a:buChar char="•"/>
              <a:defRPr/>
            </a:lvl9pPr>
          </a:lstStyle>
          <a:p/>
        </p:txBody>
      </p:sp>
      <p:sp>
        <p:nvSpPr>
          <p:cNvPr id="71" name="Google Shape;71;p16"/>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2" name="Google Shape;72;p16"/>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3" name="Google Shape;73;p16"/>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2"/>
        </a:solidFill>
      </p:bgPr>
    </p:bg>
    <p:spTree>
      <p:nvGrpSpPr>
        <p:cNvPr id="74" name="Shape 74"/>
        <p:cNvGrpSpPr/>
        <p:nvPr/>
      </p:nvGrpSpPr>
      <p:grpSpPr>
        <a:xfrm>
          <a:off x="0" y="0"/>
          <a:ext cx="0" cy="0"/>
          <a:chOff x="0" y="0"/>
          <a:chExt cx="0" cy="0"/>
        </a:xfrm>
      </p:grpSpPr>
      <p:sp>
        <p:nvSpPr>
          <p:cNvPr id="75" name="Google Shape;75;p17"/>
          <p:cNvSpPr txBox="1"/>
          <p:nvPr>
            <p:ph type="ctrTitle"/>
          </p:nvPr>
        </p:nvSpPr>
        <p:spPr>
          <a:xfrm>
            <a:off x="1200150" y="1790058"/>
            <a:ext cx="6743700" cy="1234440"/>
          </a:xfrm>
          <a:prstGeom prst="rect">
            <a:avLst/>
          </a:prstGeom>
          <a:solidFill>
            <a:srgbClr val="FFFFFF"/>
          </a:solidFill>
          <a:ln cap="flat" cmpd="sng" w="38100">
            <a:solidFill>
              <a:srgbClr val="404040"/>
            </a:solidFill>
            <a:prstDash val="solid"/>
            <a:round/>
            <a:headEnd len="sm" w="sm" type="none"/>
            <a:tailEnd len="sm" w="sm" type="none"/>
          </a:ln>
        </p:spPr>
        <p:txBody>
          <a:bodyPr anchorCtr="1" anchor="ctr" bIns="137150" lIns="205725" spcFirstLastPara="1" rIns="205725" wrap="square" tIns="137150">
            <a:normAutofit/>
          </a:bodyPr>
          <a:lstStyle>
            <a:lvl1pPr lvl="0" algn="ctr">
              <a:lnSpc>
                <a:spcPct val="90000"/>
              </a:lnSpc>
              <a:spcBef>
                <a:spcPts val="0"/>
              </a:spcBef>
              <a:spcAft>
                <a:spcPts val="0"/>
              </a:spcAft>
              <a:buClr>
                <a:srgbClr val="262626"/>
              </a:buClr>
              <a:buSzPts val="2900"/>
              <a:buFont typeface="Gill Sans"/>
              <a:buNone/>
              <a:defRPr sz="2900">
                <a:solidFill>
                  <a:srgbClr val="262626"/>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6" name="Google Shape;76;p17"/>
          <p:cNvSpPr txBox="1"/>
          <p:nvPr>
            <p:ph idx="1" type="subTitle"/>
          </p:nvPr>
        </p:nvSpPr>
        <p:spPr>
          <a:xfrm>
            <a:off x="2021396" y="3264408"/>
            <a:ext cx="5101209" cy="929921"/>
          </a:xfrm>
          <a:prstGeom prst="rect">
            <a:avLst/>
          </a:prstGeom>
          <a:noFill/>
          <a:ln>
            <a:noFill/>
          </a:ln>
        </p:spPr>
        <p:txBody>
          <a:bodyPr anchorCtr="0" anchor="t" bIns="34275" lIns="68575" spcFirstLastPara="1" rIns="68575" wrap="square" tIns="34275">
            <a:normAutofit/>
          </a:bodyPr>
          <a:lstStyle>
            <a:lvl1pPr lvl="0" algn="ctr">
              <a:lnSpc>
                <a:spcPct val="100000"/>
              </a:lnSpc>
              <a:spcBef>
                <a:spcPts val="800"/>
              </a:spcBef>
              <a:spcAft>
                <a:spcPts val="0"/>
              </a:spcAft>
              <a:buSzPts val="1500"/>
              <a:buNone/>
              <a:defRPr sz="1500">
                <a:solidFill>
                  <a:srgbClr val="FEFEFE"/>
                </a:solidFill>
              </a:defRPr>
            </a:lvl1pPr>
            <a:lvl2pPr lvl="1" algn="ctr">
              <a:lnSpc>
                <a:spcPct val="100000"/>
              </a:lnSpc>
              <a:spcBef>
                <a:spcPts val="800"/>
              </a:spcBef>
              <a:spcAft>
                <a:spcPts val="0"/>
              </a:spcAft>
              <a:buSzPts val="1500"/>
              <a:buNone/>
              <a:defRPr sz="1500"/>
            </a:lvl2pPr>
            <a:lvl3pPr lvl="2" algn="ctr">
              <a:lnSpc>
                <a:spcPct val="100000"/>
              </a:lnSpc>
              <a:spcBef>
                <a:spcPts val="800"/>
              </a:spcBef>
              <a:spcAft>
                <a:spcPts val="0"/>
              </a:spcAft>
              <a:buSzPts val="1400"/>
              <a:buNone/>
              <a:defRPr sz="1400"/>
            </a:lvl3pPr>
            <a:lvl4pPr lvl="3" algn="ctr">
              <a:lnSpc>
                <a:spcPct val="100000"/>
              </a:lnSpc>
              <a:spcBef>
                <a:spcPts val="800"/>
              </a:spcBef>
              <a:spcAft>
                <a:spcPts val="0"/>
              </a:spcAft>
              <a:buSzPts val="1200"/>
              <a:buNone/>
              <a:defRPr sz="1200"/>
            </a:lvl4pPr>
            <a:lvl5pPr lvl="4" algn="ctr">
              <a:lnSpc>
                <a:spcPct val="100000"/>
              </a:lnSpc>
              <a:spcBef>
                <a:spcPts val="800"/>
              </a:spcBef>
              <a:spcAft>
                <a:spcPts val="0"/>
              </a:spcAft>
              <a:buSzPts val="1200"/>
              <a:buNone/>
              <a:defRPr sz="1200"/>
            </a:lvl5pPr>
            <a:lvl6pPr lvl="5" algn="ctr">
              <a:lnSpc>
                <a:spcPct val="100000"/>
              </a:lnSpc>
              <a:spcBef>
                <a:spcPts val="800"/>
              </a:spcBef>
              <a:spcAft>
                <a:spcPts val="0"/>
              </a:spcAft>
              <a:buSzPts val="1200"/>
              <a:buNone/>
              <a:defRPr sz="1200"/>
            </a:lvl6pPr>
            <a:lvl7pPr lvl="6" algn="ctr">
              <a:lnSpc>
                <a:spcPct val="100000"/>
              </a:lnSpc>
              <a:spcBef>
                <a:spcPts val="800"/>
              </a:spcBef>
              <a:spcAft>
                <a:spcPts val="0"/>
              </a:spcAft>
              <a:buSzPts val="1200"/>
              <a:buNone/>
              <a:defRPr sz="1200"/>
            </a:lvl7pPr>
            <a:lvl8pPr lvl="7" algn="ctr">
              <a:lnSpc>
                <a:spcPct val="100000"/>
              </a:lnSpc>
              <a:spcBef>
                <a:spcPts val="800"/>
              </a:spcBef>
              <a:spcAft>
                <a:spcPts val="0"/>
              </a:spcAft>
              <a:buSzPts val="1200"/>
              <a:buNone/>
              <a:defRPr sz="1200"/>
            </a:lvl8pPr>
            <a:lvl9pPr lvl="8" algn="ctr">
              <a:lnSpc>
                <a:spcPct val="100000"/>
              </a:lnSpc>
              <a:spcBef>
                <a:spcPts val="800"/>
              </a:spcBef>
              <a:spcAft>
                <a:spcPts val="0"/>
              </a:spcAft>
              <a:buSzPts val="1200"/>
              <a:buNone/>
              <a:defRPr sz="1200"/>
            </a:lvl9pPr>
          </a:lstStyle>
          <a:p/>
        </p:txBody>
      </p:sp>
      <p:sp>
        <p:nvSpPr>
          <p:cNvPr id="77" name="Google Shape;77;p17"/>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8" name="Google Shape;78;p17"/>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9" name="Google Shape;79;p17"/>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1"/>
        </a:solidFill>
      </p:bgPr>
    </p:bg>
    <p:spTree>
      <p:nvGrpSpPr>
        <p:cNvPr id="80" name="Shape 80"/>
        <p:cNvGrpSpPr/>
        <p:nvPr/>
      </p:nvGrpSpPr>
      <p:grpSpPr>
        <a:xfrm>
          <a:off x="0" y="0"/>
          <a:ext cx="0" cy="0"/>
          <a:chOff x="0" y="0"/>
          <a:chExt cx="0" cy="0"/>
        </a:xfrm>
      </p:grpSpPr>
      <p:sp>
        <p:nvSpPr>
          <p:cNvPr id="81" name="Google Shape;81;p18"/>
          <p:cNvSpPr txBox="1"/>
          <p:nvPr>
            <p:ph type="title"/>
          </p:nvPr>
        </p:nvSpPr>
        <p:spPr>
          <a:xfrm>
            <a:off x="1200150" y="1790058"/>
            <a:ext cx="6743700" cy="1234440"/>
          </a:xfrm>
          <a:prstGeom prst="rect">
            <a:avLst/>
          </a:prstGeom>
          <a:solidFill>
            <a:srgbClr val="FFFFFF"/>
          </a:solidFill>
          <a:ln cap="flat" cmpd="sng" w="38100">
            <a:solidFill>
              <a:srgbClr val="404040"/>
            </a:solidFill>
            <a:prstDash val="solid"/>
            <a:round/>
            <a:headEnd len="sm" w="sm" type="none"/>
            <a:tailEnd len="sm" w="sm" type="none"/>
          </a:ln>
        </p:spPr>
        <p:txBody>
          <a:bodyPr anchorCtr="1" anchor="ctr" bIns="137150" lIns="205725" spcFirstLastPara="1" rIns="205725" wrap="square" tIns="137150">
            <a:normAutofit/>
          </a:bodyPr>
          <a:lstStyle>
            <a:lvl1pPr lvl="0" algn="ctr">
              <a:lnSpc>
                <a:spcPct val="90000"/>
              </a:lnSpc>
              <a:spcBef>
                <a:spcPts val="0"/>
              </a:spcBef>
              <a:spcAft>
                <a:spcPts val="0"/>
              </a:spcAft>
              <a:buClr>
                <a:srgbClr val="262626"/>
              </a:buClr>
              <a:buSzPts val="2900"/>
              <a:buFont typeface="Gill Sans"/>
              <a:buNone/>
              <a:defRPr sz="2900">
                <a:solidFill>
                  <a:srgbClr val="262626"/>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82" name="Google Shape;82;p18"/>
          <p:cNvSpPr txBox="1"/>
          <p:nvPr>
            <p:ph idx="1" type="body"/>
          </p:nvPr>
        </p:nvSpPr>
        <p:spPr>
          <a:xfrm>
            <a:off x="2021396" y="3264349"/>
            <a:ext cx="5101209" cy="948811"/>
          </a:xfrm>
          <a:prstGeom prst="rect">
            <a:avLst/>
          </a:prstGeom>
          <a:noFill/>
          <a:ln>
            <a:noFill/>
          </a:ln>
        </p:spPr>
        <p:txBody>
          <a:bodyPr anchorCtr="1" anchor="t" bIns="34275" lIns="68575" spcFirstLastPara="1" rIns="68575" wrap="square" tIns="34275">
            <a:normAutofit/>
          </a:bodyPr>
          <a:lstStyle>
            <a:lvl1pPr indent="-228600" lvl="0" marL="457200" algn="l">
              <a:lnSpc>
                <a:spcPct val="100000"/>
              </a:lnSpc>
              <a:spcBef>
                <a:spcPts val="800"/>
              </a:spcBef>
              <a:spcAft>
                <a:spcPts val="0"/>
              </a:spcAft>
              <a:buSzPts val="1500"/>
              <a:buNone/>
              <a:defRPr sz="1500">
                <a:solidFill>
                  <a:schemeClr val="lt1"/>
                </a:solidFill>
              </a:defRPr>
            </a:lvl1pPr>
            <a:lvl2pPr indent="-228600" lvl="1" marL="914400" algn="l">
              <a:lnSpc>
                <a:spcPct val="100000"/>
              </a:lnSpc>
              <a:spcBef>
                <a:spcPts val="800"/>
              </a:spcBef>
              <a:spcAft>
                <a:spcPts val="0"/>
              </a:spcAft>
              <a:buSzPts val="1500"/>
              <a:buNone/>
              <a:defRPr sz="1500">
                <a:solidFill>
                  <a:schemeClr val="lt1"/>
                </a:solidFill>
              </a:defRPr>
            </a:lvl2pPr>
            <a:lvl3pPr indent="-228600" lvl="2" marL="1371600" algn="l">
              <a:lnSpc>
                <a:spcPct val="100000"/>
              </a:lnSpc>
              <a:spcBef>
                <a:spcPts val="800"/>
              </a:spcBef>
              <a:spcAft>
                <a:spcPts val="0"/>
              </a:spcAft>
              <a:buSzPts val="1400"/>
              <a:buNone/>
              <a:defRPr sz="1400">
                <a:solidFill>
                  <a:schemeClr val="lt1"/>
                </a:solidFill>
              </a:defRPr>
            </a:lvl3pPr>
            <a:lvl4pPr indent="-228600" lvl="3" marL="1828800" algn="l">
              <a:lnSpc>
                <a:spcPct val="100000"/>
              </a:lnSpc>
              <a:spcBef>
                <a:spcPts val="800"/>
              </a:spcBef>
              <a:spcAft>
                <a:spcPts val="0"/>
              </a:spcAft>
              <a:buSzPts val="1200"/>
              <a:buNone/>
              <a:defRPr sz="1200">
                <a:solidFill>
                  <a:schemeClr val="lt1"/>
                </a:solidFill>
              </a:defRPr>
            </a:lvl4pPr>
            <a:lvl5pPr indent="-228600" lvl="4" marL="2286000" algn="l">
              <a:lnSpc>
                <a:spcPct val="100000"/>
              </a:lnSpc>
              <a:spcBef>
                <a:spcPts val="800"/>
              </a:spcBef>
              <a:spcAft>
                <a:spcPts val="0"/>
              </a:spcAft>
              <a:buSzPts val="1200"/>
              <a:buNone/>
              <a:defRPr sz="1200">
                <a:solidFill>
                  <a:schemeClr val="lt1"/>
                </a:solidFill>
              </a:defRPr>
            </a:lvl5pPr>
            <a:lvl6pPr indent="-228600" lvl="5" marL="2743200" algn="l">
              <a:lnSpc>
                <a:spcPct val="100000"/>
              </a:lnSpc>
              <a:spcBef>
                <a:spcPts val="800"/>
              </a:spcBef>
              <a:spcAft>
                <a:spcPts val="0"/>
              </a:spcAft>
              <a:buSzPts val="1200"/>
              <a:buNone/>
              <a:defRPr sz="1200">
                <a:solidFill>
                  <a:schemeClr val="lt1"/>
                </a:solidFill>
              </a:defRPr>
            </a:lvl6pPr>
            <a:lvl7pPr indent="-228600" lvl="6" marL="3200400" algn="l">
              <a:lnSpc>
                <a:spcPct val="100000"/>
              </a:lnSpc>
              <a:spcBef>
                <a:spcPts val="800"/>
              </a:spcBef>
              <a:spcAft>
                <a:spcPts val="0"/>
              </a:spcAft>
              <a:buSzPts val="1200"/>
              <a:buNone/>
              <a:defRPr sz="1200">
                <a:solidFill>
                  <a:schemeClr val="lt1"/>
                </a:solidFill>
              </a:defRPr>
            </a:lvl7pPr>
            <a:lvl8pPr indent="-228600" lvl="7" marL="3657600" algn="l">
              <a:lnSpc>
                <a:spcPct val="100000"/>
              </a:lnSpc>
              <a:spcBef>
                <a:spcPts val="800"/>
              </a:spcBef>
              <a:spcAft>
                <a:spcPts val="0"/>
              </a:spcAft>
              <a:buSzPts val="1200"/>
              <a:buNone/>
              <a:defRPr sz="1200">
                <a:solidFill>
                  <a:schemeClr val="lt1"/>
                </a:solidFill>
              </a:defRPr>
            </a:lvl8pPr>
            <a:lvl9pPr indent="-228600" lvl="8" marL="4114800" algn="l">
              <a:lnSpc>
                <a:spcPct val="100000"/>
              </a:lnSpc>
              <a:spcBef>
                <a:spcPts val="800"/>
              </a:spcBef>
              <a:spcAft>
                <a:spcPts val="0"/>
              </a:spcAft>
              <a:buSzPts val="1200"/>
              <a:buNone/>
              <a:defRPr sz="1200">
                <a:solidFill>
                  <a:schemeClr val="lt1"/>
                </a:solidFill>
              </a:defRPr>
            </a:lvl9pPr>
          </a:lstStyle>
          <a:p/>
        </p:txBody>
      </p:sp>
      <p:sp>
        <p:nvSpPr>
          <p:cNvPr id="83" name="Google Shape;83;p18"/>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4" name="Google Shape;84;p18"/>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85" name="Google Shape;85;p18"/>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6" name="Shape 86"/>
        <p:cNvGrpSpPr/>
        <p:nvPr/>
      </p:nvGrpSpPr>
      <p:grpSpPr>
        <a:xfrm>
          <a:off x="0" y="0"/>
          <a:ext cx="0" cy="0"/>
          <a:chOff x="0" y="0"/>
          <a:chExt cx="0" cy="0"/>
        </a:xfrm>
      </p:grpSpPr>
      <p:sp>
        <p:nvSpPr>
          <p:cNvPr id="87" name="Google Shape;87;p19"/>
          <p:cNvSpPr txBox="1"/>
          <p:nvPr>
            <p:ph type="title"/>
          </p:nvPr>
        </p:nvSpPr>
        <p:spPr>
          <a:xfrm>
            <a:off x="1673352" y="723519"/>
            <a:ext cx="5797296" cy="89154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lvl1pPr lvl="0" algn="ctr">
              <a:lnSpc>
                <a:spcPct val="90000"/>
              </a:lnSpc>
              <a:spcBef>
                <a:spcPts val="0"/>
              </a:spcBef>
              <a:spcAft>
                <a:spcPts val="0"/>
              </a:spcAft>
              <a:buClr>
                <a:srgbClr val="262626"/>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88" name="Google Shape;88;p19"/>
          <p:cNvSpPr txBox="1"/>
          <p:nvPr>
            <p:ph idx="1" type="body"/>
          </p:nvPr>
        </p:nvSpPr>
        <p:spPr>
          <a:xfrm>
            <a:off x="1186434" y="1978533"/>
            <a:ext cx="3203828" cy="2326487"/>
          </a:xfrm>
          <a:prstGeom prst="rect">
            <a:avLst/>
          </a:prstGeom>
          <a:noFill/>
          <a:ln>
            <a:noFill/>
          </a:ln>
        </p:spPr>
        <p:txBody>
          <a:bodyPr anchorCtr="0" anchor="t" bIns="34275" lIns="68575" spcFirstLastPara="1" rIns="68575" wrap="square" tIns="34275">
            <a:normAutofit/>
          </a:bodyPr>
          <a:lstStyle>
            <a:lvl1pPr indent="-317500" lvl="0" marL="457200" algn="l">
              <a:lnSpc>
                <a:spcPct val="100000"/>
              </a:lnSpc>
              <a:spcBef>
                <a:spcPts val="800"/>
              </a:spcBef>
              <a:spcAft>
                <a:spcPts val="0"/>
              </a:spcAft>
              <a:buSzPts val="1400"/>
              <a:buChar char="•"/>
              <a:defRPr/>
            </a:lvl1pPr>
            <a:lvl2pPr indent="-317500" lvl="1" marL="914400" algn="l">
              <a:lnSpc>
                <a:spcPct val="100000"/>
              </a:lnSpc>
              <a:spcBef>
                <a:spcPts val="800"/>
              </a:spcBef>
              <a:spcAft>
                <a:spcPts val="0"/>
              </a:spcAft>
              <a:buSzPts val="1400"/>
              <a:buChar char="•"/>
              <a:defRPr/>
            </a:lvl2pPr>
            <a:lvl3pPr indent="-317500" lvl="2" marL="1371600" algn="l">
              <a:lnSpc>
                <a:spcPct val="100000"/>
              </a:lnSpc>
              <a:spcBef>
                <a:spcPts val="800"/>
              </a:spcBef>
              <a:spcAft>
                <a:spcPts val="0"/>
              </a:spcAft>
              <a:buSzPts val="1400"/>
              <a:buChar char="•"/>
              <a:defRPr/>
            </a:lvl3pPr>
            <a:lvl4pPr indent="-317500" lvl="3" marL="1828800" algn="l">
              <a:lnSpc>
                <a:spcPct val="100000"/>
              </a:lnSpc>
              <a:spcBef>
                <a:spcPts val="800"/>
              </a:spcBef>
              <a:spcAft>
                <a:spcPts val="0"/>
              </a:spcAft>
              <a:buSzPts val="1400"/>
              <a:buChar char="•"/>
              <a:defRPr/>
            </a:lvl4pPr>
            <a:lvl5pPr indent="-317500" lvl="4" marL="2286000" algn="l">
              <a:lnSpc>
                <a:spcPct val="100000"/>
              </a:lnSpc>
              <a:spcBef>
                <a:spcPts val="800"/>
              </a:spcBef>
              <a:spcAft>
                <a:spcPts val="0"/>
              </a:spcAft>
              <a:buSzPts val="1400"/>
              <a:buChar char="•"/>
              <a:defRPr/>
            </a:lvl5pPr>
            <a:lvl6pPr indent="-317500" lvl="5" marL="2743200" algn="l">
              <a:lnSpc>
                <a:spcPct val="100000"/>
              </a:lnSpc>
              <a:spcBef>
                <a:spcPts val="800"/>
              </a:spcBef>
              <a:spcAft>
                <a:spcPts val="0"/>
              </a:spcAft>
              <a:buSzPts val="1400"/>
              <a:buChar char="•"/>
              <a:defRPr/>
            </a:lvl6pPr>
            <a:lvl7pPr indent="-317500" lvl="6" marL="3200400" algn="l">
              <a:lnSpc>
                <a:spcPct val="100000"/>
              </a:lnSpc>
              <a:spcBef>
                <a:spcPts val="800"/>
              </a:spcBef>
              <a:spcAft>
                <a:spcPts val="0"/>
              </a:spcAft>
              <a:buSzPts val="1400"/>
              <a:buChar char="•"/>
              <a:defRPr/>
            </a:lvl7pPr>
            <a:lvl8pPr indent="-317500" lvl="7" marL="3657600" algn="l">
              <a:lnSpc>
                <a:spcPct val="100000"/>
              </a:lnSpc>
              <a:spcBef>
                <a:spcPts val="800"/>
              </a:spcBef>
              <a:spcAft>
                <a:spcPts val="0"/>
              </a:spcAft>
              <a:buSzPts val="1400"/>
              <a:buChar char="•"/>
              <a:defRPr/>
            </a:lvl8pPr>
            <a:lvl9pPr indent="-317500" lvl="8" marL="4114800" algn="l">
              <a:lnSpc>
                <a:spcPct val="100000"/>
              </a:lnSpc>
              <a:spcBef>
                <a:spcPts val="800"/>
              </a:spcBef>
              <a:spcAft>
                <a:spcPts val="0"/>
              </a:spcAft>
              <a:buSzPts val="1400"/>
              <a:buChar char="•"/>
              <a:defRPr/>
            </a:lvl9pPr>
          </a:lstStyle>
          <a:p/>
        </p:txBody>
      </p:sp>
      <p:sp>
        <p:nvSpPr>
          <p:cNvPr id="89" name="Google Shape;89;p19"/>
          <p:cNvSpPr txBox="1"/>
          <p:nvPr>
            <p:ph idx="2" type="body"/>
          </p:nvPr>
        </p:nvSpPr>
        <p:spPr>
          <a:xfrm>
            <a:off x="4753736" y="1978533"/>
            <a:ext cx="3202685" cy="2326487"/>
          </a:xfrm>
          <a:prstGeom prst="rect">
            <a:avLst/>
          </a:prstGeom>
          <a:noFill/>
          <a:ln>
            <a:noFill/>
          </a:ln>
        </p:spPr>
        <p:txBody>
          <a:bodyPr anchorCtr="0" anchor="t" bIns="34275" lIns="68575" spcFirstLastPara="1" rIns="68575" wrap="square" tIns="34275">
            <a:normAutofit/>
          </a:bodyPr>
          <a:lstStyle>
            <a:lvl1pPr indent="-317500" lvl="0" marL="457200" algn="l">
              <a:lnSpc>
                <a:spcPct val="100000"/>
              </a:lnSpc>
              <a:spcBef>
                <a:spcPts val="800"/>
              </a:spcBef>
              <a:spcAft>
                <a:spcPts val="0"/>
              </a:spcAft>
              <a:buSzPts val="1400"/>
              <a:buChar char="•"/>
              <a:defRPr/>
            </a:lvl1pPr>
            <a:lvl2pPr indent="-317500" lvl="1" marL="914400" algn="l">
              <a:lnSpc>
                <a:spcPct val="100000"/>
              </a:lnSpc>
              <a:spcBef>
                <a:spcPts val="800"/>
              </a:spcBef>
              <a:spcAft>
                <a:spcPts val="0"/>
              </a:spcAft>
              <a:buSzPts val="1400"/>
              <a:buChar char="•"/>
              <a:defRPr/>
            </a:lvl2pPr>
            <a:lvl3pPr indent="-317500" lvl="2" marL="1371600" algn="l">
              <a:lnSpc>
                <a:spcPct val="100000"/>
              </a:lnSpc>
              <a:spcBef>
                <a:spcPts val="800"/>
              </a:spcBef>
              <a:spcAft>
                <a:spcPts val="0"/>
              </a:spcAft>
              <a:buSzPts val="1400"/>
              <a:buChar char="•"/>
              <a:defRPr/>
            </a:lvl3pPr>
            <a:lvl4pPr indent="-317500" lvl="3" marL="1828800" algn="l">
              <a:lnSpc>
                <a:spcPct val="100000"/>
              </a:lnSpc>
              <a:spcBef>
                <a:spcPts val="800"/>
              </a:spcBef>
              <a:spcAft>
                <a:spcPts val="0"/>
              </a:spcAft>
              <a:buSzPts val="1400"/>
              <a:buChar char="•"/>
              <a:defRPr/>
            </a:lvl4pPr>
            <a:lvl5pPr indent="-317500" lvl="4" marL="2286000" algn="l">
              <a:lnSpc>
                <a:spcPct val="100000"/>
              </a:lnSpc>
              <a:spcBef>
                <a:spcPts val="800"/>
              </a:spcBef>
              <a:spcAft>
                <a:spcPts val="0"/>
              </a:spcAft>
              <a:buSzPts val="1400"/>
              <a:buChar char="•"/>
              <a:defRPr/>
            </a:lvl5pPr>
            <a:lvl6pPr indent="-317500" lvl="5" marL="2743200" algn="l">
              <a:lnSpc>
                <a:spcPct val="100000"/>
              </a:lnSpc>
              <a:spcBef>
                <a:spcPts val="800"/>
              </a:spcBef>
              <a:spcAft>
                <a:spcPts val="0"/>
              </a:spcAft>
              <a:buSzPts val="1400"/>
              <a:buChar char="•"/>
              <a:defRPr/>
            </a:lvl6pPr>
            <a:lvl7pPr indent="-317500" lvl="6" marL="3200400" algn="l">
              <a:lnSpc>
                <a:spcPct val="100000"/>
              </a:lnSpc>
              <a:spcBef>
                <a:spcPts val="800"/>
              </a:spcBef>
              <a:spcAft>
                <a:spcPts val="0"/>
              </a:spcAft>
              <a:buSzPts val="1400"/>
              <a:buChar char="•"/>
              <a:defRPr/>
            </a:lvl7pPr>
            <a:lvl8pPr indent="-317500" lvl="7" marL="3657600" algn="l">
              <a:lnSpc>
                <a:spcPct val="100000"/>
              </a:lnSpc>
              <a:spcBef>
                <a:spcPts val="800"/>
              </a:spcBef>
              <a:spcAft>
                <a:spcPts val="0"/>
              </a:spcAft>
              <a:buSzPts val="1400"/>
              <a:buChar char="•"/>
              <a:defRPr/>
            </a:lvl8pPr>
            <a:lvl9pPr indent="-317500" lvl="8" marL="4114800" algn="l">
              <a:lnSpc>
                <a:spcPct val="100000"/>
              </a:lnSpc>
              <a:spcBef>
                <a:spcPts val="800"/>
              </a:spcBef>
              <a:spcAft>
                <a:spcPts val="0"/>
              </a:spcAft>
              <a:buSzPts val="1400"/>
              <a:buChar char="•"/>
              <a:defRPr/>
            </a:lvl9pPr>
          </a:lstStyle>
          <a:p/>
        </p:txBody>
      </p:sp>
      <p:sp>
        <p:nvSpPr>
          <p:cNvPr id="90" name="Google Shape;90;p19"/>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1" name="Google Shape;91;p19"/>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2" name="Google Shape;92;p19"/>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93" name="Shape 93"/>
        <p:cNvGrpSpPr/>
        <p:nvPr/>
      </p:nvGrpSpPr>
      <p:grpSpPr>
        <a:xfrm>
          <a:off x="0" y="0"/>
          <a:ext cx="0" cy="0"/>
          <a:chOff x="0" y="0"/>
          <a:chExt cx="0" cy="0"/>
        </a:xfrm>
      </p:grpSpPr>
      <p:sp>
        <p:nvSpPr>
          <p:cNvPr id="94" name="Google Shape;94;p20"/>
          <p:cNvSpPr txBox="1"/>
          <p:nvPr>
            <p:ph idx="1" type="body"/>
          </p:nvPr>
        </p:nvSpPr>
        <p:spPr>
          <a:xfrm>
            <a:off x="1187577" y="1735075"/>
            <a:ext cx="3202686" cy="528065"/>
          </a:xfrm>
          <a:prstGeom prst="rect">
            <a:avLst/>
          </a:prstGeom>
          <a:noFill/>
          <a:ln>
            <a:noFill/>
          </a:ln>
        </p:spPr>
        <p:txBody>
          <a:bodyPr anchorCtr="1" anchor="b" bIns="34275" lIns="68575" spcFirstLastPara="1" rIns="68575" wrap="square" tIns="34275">
            <a:normAutofit/>
          </a:bodyPr>
          <a:lstStyle>
            <a:lvl1pPr indent="-228600" lvl="0" marL="457200" algn="ctr">
              <a:lnSpc>
                <a:spcPct val="100000"/>
              </a:lnSpc>
              <a:spcBef>
                <a:spcPts val="800"/>
              </a:spcBef>
              <a:spcAft>
                <a:spcPts val="0"/>
              </a:spcAft>
              <a:buSzPts val="1400"/>
              <a:buNone/>
              <a:defRPr b="0" sz="1400" cap="none">
                <a:solidFill>
                  <a:srgbClr val="6B8890"/>
                </a:solidFill>
              </a:defRPr>
            </a:lvl1pPr>
            <a:lvl2pPr indent="-228600" lvl="1" marL="914400" algn="l">
              <a:lnSpc>
                <a:spcPct val="100000"/>
              </a:lnSpc>
              <a:spcBef>
                <a:spcPts val="800"/>
              </a:spcBef>
              <a:spcAft>
                <a:spcPts val="0"/>
              </a:spcAft>
              <a:buSzPts val="1400"/>
              <a:buNone/>
              <a:defRPr b="1" sz="1400"/>
            </a:lvl2pPr>
            <a:lvl3pPr indent="-228600" lvl="2" marL="1371600" algn="l">
              <a:lnSpc>
                <a:spcPct val="100000"/>
              </a:lnSpc>
              <a:spcBef>
                <a:spcPts val="800"/>
              </a:spcBef>
              <a:spcAft>
                <a:spcPts val="0"/>
              </a:spcAft>
              <a:buSzPts val="1400"/>
              <a:buNone/>
              <a:defRPr b="1" sz="1400"/>
            </a:lvl3pPr>
            <a:lvl4pPr indent="-228600" lvl="3" marL="1828800" algn="l">
              <a:lnSpc>
                <a:spcPct val="100000"/>
              </a:lnSpc>
              <a:spcBef>
                <a:spcPts val="800"/>
              </a:spcBef>
              <a:spcAft>
                <a:spcPts val="0"/>
              </a:spcAft>
              <a:buSzPts val="1200"/>
              <a:buNone/>
              <a:defRPr b="1" sz="1200"/>
            </a:lvl4pPr>
            <a:lvl5pPr indent="-228600" lvl="4" marL="2286000" algn="l">
              <a:lnSpc>
                <a:spcPct val="100000"/>
              </a:lnSpc>
              <a:spcBef>
                <a:spcPts val="800"/>
              </a:spcBef>
              <a:spcAft>
                <a:spcPts val="0"/>
              </a:spcAft>
              <a:buSzPts val="1200"/>
              <a:buNone/>
              <a:defRPr b="1" sz="1200"/>
            </a:lvl5pPr>
            <a:lvl6pPr indent="-228600" lvl="5" marL="2743200" algn="l">
              <a:lnSpc>
                <a:spcPct val="100000"/>
              </a:lnSpc>
              <a:spcBef>
                <a:spcPts val="800"/>
              </a:spcBef>
              <a:spcAft>
                <a:spcPts val="0"/>
              </a:spcAft>
              <a:buSzPts val="1200"/>
              <a:buNone/>
              <a:defRPr b="1" sz="1200"/>
            </a:lvl6pPr>
            <a:lvl7pPr indent="-228600" lvl="6" marL="3200400" algn="l">
              <a:lnSpc>
                <a:spcPct val="100000"/>
              </a:lnSpc>
              <a:spcBef>
                <a:spcPts val="800"/>
              </a:spcBef>
              <a:spcAft>
                <a:spcPts val="0"/>
              </a:spcAft>
              <a:buSzPts val="1200"/>
              <a:buNone/>
              <a:defRPr b="1" sz="1200"/>
            </a:lvl7pPr>
            <a:lvl8pPr indent="-228600" lvl="7" marL="3657600" algn="l">
              <a:lnSpc>
                <a:spcPct val="100000"/>
              </a:lnSpc>
              <a:spcBef>
                <a:spcPts val="800"/>
              </a:spcBef>
              <a:spcAft>
                <a:spcPts val="0"/>
              </a:spcAft>
              <a:buSzPts val="1200"/>
              <a:buNone/>
              <a:defRPr b="1" sz="1200"/>
            </a:lvl8pPr>
            <a:lvl9pPr indent="-228600" lvl="8" marL="4114800" algn="l">
              <a:lnSpc>
                <a:spcPct val="100000"/>
              </a:lnSpc>
              <a:spcBef>
                <a:spcPts val="800"/>
              </a:spcBef>
              <a:spcAft>
                <a:spcPts val="0"/>
              </a:spcAft>
              <a:buSzPts val="1200"/>
              <a:buNone/>
              <a:defRPr b="1" sz="1200"/>
            </a:lvl9pPr>
          </a:lstStyle>
          <a:p/>
        </p:txBody>
      </p:sp>
      <p:sp>
        <p:nvSpPr>
          <p:cNvPr id="95" name="Google Shape;95;p20"/>
          <p:cNvSpPr txBox="1"/>
          <p:nvPr>
            <p:ph idx="2" type="body"/>
          </p:nvPr>
        </p:nvSpPr>
        <p:spPr>
          <a:xfrm>
            <a:off x="1187577" y="2357438"/>
            <a:ext cx="3202686" cy="1947582"/>
          </a:xfrm>
          <a:prstGeom prst="rect">
            <a:avLst/>
          </a:prstGeom>
          <a:noFill/>
          <a:ln>
            <a:noFill/>
          </a:ln>
        </p:spPr>
        <p:txBody>
          <a:bodyPr anchorCtr="0" anchor="t" bIns="34275" lIns="68575" spcFirstLastPara="1" rIns="68575" wrap="square" tIns="34275">
            <a:normAutofit/>
          </a:bodyPr>
          <a:lstStyle>
            <a:lvl1pPr indent="-317500" lvl="0" marL="457200" algn="l">
              <a:lnSpc>
                <a:spcPct val="100000"/>
              </a:lnSpc>
              <a:spcBef>
                <a:spcPts val="800"/>
              </a:spcBef>
              <a:spcAft>
                <a:spcPts val="0"/>
              </a:spcAft>
              <a:buSzPts val="1400"/>
              <a:buChar char="•"/>
              <a:defRPr/>
            </a:lvl1pPr>
            <a:lvl2pPr indent="-317500" lvl="1" marL="914400" algn="l">
              <a:lnSpc>
                <a:spcPct val="100000"/>
              </a:lnSpc>
              <a:spcBef>
                <a:spcPts val="800"/>
              </a:spcBef>
              <a:spcAft>
                <a:spcPts val="0"/>
              </a:spcAft>
              <a:buSzPts val="1400"/>
              <a:buChar char="•"/>
              <a:defRPr/>
            </a:lvl2pPr>
            <a:lvl3pPr indent="-317500" lvl="2" marL="1371600" algn="l">
              <a:lnSpc>
                <a:spcPct val="100000"/>
              </a:lnSpc>
              <a:spcBef>
                <a:spcPts val="800"/>
              </a:spcBef>
              <a:spcAft>
                <a:spcPts val="0"/>
              </a:spcAft>
              <a:buSzPts val="1400"/>
              <a:buChar char="•"/>
              <a:defRPr/>
            </a:lvl3pPr>
            <a:lvl4pPr indent="-317500" lvl="3" marL="1828800" algn="l">
              <a:lnSpc>
                <a:spcPct val="100000"/>
              </a:lnSpc>
              <a:spcBef>
                <a:spcPts val="800"/>
              </a:spcBef>
              <a:spcAft>
                <a:spcPts val="0"/>
              </a:spcAft>
              <a:buSzPts val="1400"/>
              <a:buChar char="•"/>
              <a:defRPr/>
            </a:lvl4pPr>
            <a:lvl5pPr indent="-317500" lvl="4" marL="2286000" algn="l">
              <a:lnSpc>
                <a:spcPct val="100000"/>
              </a:lnSpc>
              <a:spcBef>
                <a:spcPts val="800"/>
              </a:spcBef>
              <a:spcAft>
                <a:spcPts val="0"/>
              </a:spcAft>
              <a:buSzPts val="1400"/>
              <a:buChar char="•"/>
              <a:defRPr/>
            </a:lvl5pPr>
            <a:lvl6pPr indent="-317500" lvl="5" marL="2743200" algn="l">
              <a:lnSpc>
                <a:spcPct val="100000"/>
              </a:lnSpc>
              <a:spcBef>
                <a:spcPts val="800"/>
              </a:spcBef>
              <a:spcAft>
                <a:spcPts val="0"/>
              </a:spcAft>
              <a:buSzPts val="1400"/>
              <a:buChar char="•"/>
              <a:defRPr/>
            </a:lvl6pPr>
            <a:lvl7pPr indent="-317500" lvl="6" marL="3200400" algn="l">
              <a:lnSpc>
                <a:spcPct val="100000"/>
              </a:lnSpc>
              <a:spcBef>
                <a:spcPts val="800"/>
              </a:spcBef>
              <a:spcAft>
                <a:spcPts val="0"/>
              </a:spcAft>
              <a:buSzPts val="1400"/>
              <a:buChar char="•"/>
              <a:defRPr/>
            </a:lvl7pPr>
            <a:lvl8pPr indent="-317500" lvl="7" marL="3657600" algn="l">
              <a:lnSpc>
                <a:spcPct val="100000"/>
              </a:lnSpc>
              <a:spcBef>
                <a:spcPts val="800"/>
              </a:spcBef>
              <a:spcAft>
                <a:spcPts val="0"/>
              </a:spcAft>
              <a:buSzPts val="1400"/>
              <a:buChar char="•"/>
              <a:defRPr/>
            </a:lvl8pPr>
            <a:lvl9pPr indent="-317500" lvl="8" marL="4114800" algn="l">
              <a:lnSpc>
                <a:spcPct val="100000"/>
              </a:lnSpc>
              <a:spcBef>
                <a:spcPts val="800"/>
              </a:spcBef>
              <a:spcAft>
                <a:spcPts val="0"/>
              </a:spcAft>
              <a:buSzPts val="1400"/>
              <a:buChar char="•"/>
              <a:defRPr/>
            </a:lvl9pPr>
          </a:lstStyle>
          <a:p/>
        </p:txBody>
      </p:sp>
      <p:sp>
        <p:nvSpPr>
          <p:cNvPr id="96" name="Google Shape;96;p20"/>
          <p:cNvSpPr txBox="1"/>
          <p:nvPr>
            <p:ph idx="3" type="body"/>
          </p:nvPr>
        </p:nvSpPr>
        <p:spPr>
          <a:xfrm>
            <a:off x="4753737" y="2357438"/>
            <a:ext cx="3190113" cy="1947582"/>
          </a:xfrm>
          <a:prstGeom prst="rect">
            <a:avLst/>
          </a:prstGeom>
          <a:noFill/>
          <a:ln>
            <a:noFill/>
          </a:ln>
        </p:spPr>
        <p:txBody>
          <a:bodyPr anchorCtr="0" anchor="t" bIns="34275" lIns="68575" spcFirstLastPara="1" rIns="68575" wrap="square" tIns="34275">
            <a:normAutofit/>
          </a:bodyPr>
          <a:lstStyle>
            <a:lvl1pPr indent="-317500" lvl="0" marL="457200" algn="l">
              <a:lnSpc>
                <a:spcPct val="100000"/>
              </a:lnSpc>
              <a:spcBef>
                <a:spcPts val="800"/>
              </a:spcBef>
              <a:spcAft>
                <a:spcPts val="0"/>
              </a:spcAft>
              <a:buSzPts val="1400"/>
              <a:buChar char="•"/>
              <a:defRPr/>
            </a:lvl1pPr>
            <a:lvl2pPr indent="-317500" lvl="1" marL="914400" algn="l">
              <a:lnSpc>
                <a:spcPct val="100000"/>
              </a:lnSpc>
              <a:spcBef>
                <a:spcPts val="800"/>
              </a:spcBef>
              <a:spcAft>
                <a:spcPts val="0"/>
              </a:spcAft>
              <a:buSzPts val="1400"/>
              <a:buChar char="•"/>
              <a:defRPr/>
            </a:lvl2pPr>
            <a:lvl3pPr indent="-317500" lvl="2" marL="1371600" algn="l">
              <a:lnSpc>
                <a:spcPct val="100000"/>
              </a:lnSpc>
              <a:spcBef>
                <a:spcPts val="800"/>
              </a:spcBef>
              <a:spcAft>
                <a:spcPts val="0"/>
              </a:spcAft>
              <a:buSzPts val="1400"/>
              <a:buChar char="•"/>
              <a:defRPr/>
            </a:lvl3pPr>
            <a:lvl4pPr indent="-317500" lvl="3" marL="1828800" algn="l">
              <a:lnSpc>
                <a:spcPct val="100000"/>
              </a:lnSpc>
              <a:spcBef>
                <a:spcPts val="800"/>
              </a:spcBef>
              <a:spcAft>
                <a:spcPts val="0"/>
              </a:spcAft>
              <a:buSzPts val="1400"/>
              <a:buChar char="•"/>
              <a:defRPr/>
            </a:lvl4pPr>
            <a:lvl5pPr indent="-304800" lvl="4" marL="2286000" algn="l">
              <a:lnSpc>
                <a:spcPct val="100000"/>
              </a:lnSpc>
              <a:spcBef>
                <a:spcPts val="800"/>
              </a:spcBef>
              <a:spcAft>
                <a:spcPts val="0"/>
              </a:spcAft>
              <a:buSzPts val="1200"/>
              <a:buChar char="•"/>
              <a:defRPr/>
            </a:lvl5pPr>
            <a:lvl6pPr indent="-317500" lvl="5" marL="2743200" algn="l">
              <a:lnSpc>
                <a:spcPct val="100000"/>
              </a:lnSpc>
              <a:spcBef>
                <a:spcPts val="800"/>
              </a:spcBef>
              <a:spcAft>
                <a:spcPts val="0"/>
              </a:spcAft>
              <a:buSzPts val="1400"/>
              <a:buChar char="•"/>
              <a:defRPr/>
            </a:lvl6pPr>
            <a:lvl7pPr indent="-317500" lvl="6" marL="3200400" algn="l">
              <a:lnSpc>
                <a:spcPct val="100000"/>
              </a:lnSpc>
              <a:spcBef>
                <a:spcPts val="800"/>
              </a:spcBef>
              <a:spcAft>
                <a:spcPts val="0"/>
              </a:spcAft>
              <a:buSzPts val="1400"/>
              <a:buChar char="•"/>
              <a:defRPr/>
            </a:lvl7pPr>
            <a:lvl8pPr indent="-317500" lvl="7" marL="3657600" algn="l">
              <a:lnSpc>
                <a:spcPct val="100000"/>
              </a:lnSpc>
              <a:spcBef>
                <a:spcPts val="800"/>
              </a:spcBef>
              <a:spcAft>
                <a:spcPts val="0"/>
              </a:spcAft>
              <a:buSzPts val="1400"/>
              <a:buChar char="•"/>
              <a:defRPr/>
            </a:lvl8pPr>
            <a:lvl9pPr indent="-317500" lvl="8" marL="4114800" algn="l">
              <a:lnSpc>
                <a:spcPct val="100000"/>
              </a:lnSpc>
              <a:spcBef>
                <a:spcPts val="800"/>
              </a:spcBef>
              <a:spcAft>
                <a:spcPts val="0"/>
              </a:spcAft>
              <a:buSzPts val="1400"/>
              <a:buChar char="•"/>
              <a:defRPr/>
            </a:lvl9pPr>
          </a:lstStyle>
          <a:p/>
        </p:txBody>
      </p:sp>
      <p:sp>
        <p:nvSpPr>
          <p:cNvPr id="97" name="Google Shape;97;p20"/>
          <p:cNvSpPr txBox="1"/>
          <p:nvPr>
            <p:ph idx="4" type="body"/>
          </p:nvPr>
        </p:nvSpPr>
        <p:spPr>
          <a:xfrm>
            <a:off x="4753737" y="1735075"/>
            <a:ext cx="3202686" cy="528065"/>
          </a:xfrm>
          <a:prstGeom prst="rect">
            <a:avLst/>
          </a:prstGeom>
          <a:noFill/>
          <a:ln>
            <a:noFill/>
          </a:ln>
        </p:spPr>
        <p:txBody>
          <a:bodyPr anchorCtr="1" anchor="b" bIns="34275" lIns="68575" spcFirstLastPara="1" rIns="68575" wrap="square" tIns="34275">
            <a:normAutofit/>
          </a:bodyPr>
          <a:lstStyle>
            <a:lvl1pPr indent="-228600" lvl="0" marL="457200" algn="ctr">
              <a:lnSpc>
                <a:spcPct val="100000"/>
              </a:lnSpc>
              <a:spcBef>
                <a:spcPts val="800"/>
              </a:spcBef>
              <a:spcAft>
                <a:spcPts val="0"/>
              </a:spcAft>
              <a:buSzPts val="1400"/>
              <a:buNone/>
              <a:defRPr b="0" sz="1400" cap="none">
                <a:solidFill>
                  <a:srgbClr val="6B8890"/>
                </a:solidFill>
              </a:defRPr>
            </a:lvl1pPr>
            <a:lvl2pPr indent="-228600" lvl="1" marL="914400" algn="l">
              <a:lnSpc>
                <a:spcPct val="100000"/>
              </a:lnSpc>
              <a:spcBef>
                <a:spcPts val="800"/>
              </a:spcBef>
              <a:spcAft>
                <a:spcPts val="0"/>
              </a:spcAft>
              <a:buSzPts val="1400"/>
              <a:buNone/>
              <a:defRPr b="1" sz="1400"/>
            </a:lvl2pPr>
            <a:lvl3pPr indent="-228600" lvl="2" marL="1371600" algn="l">
              <a:lnSpc>
                <a:spcPct val="100000"/>
              </a:lnSpc>
              <a:spcBef>
                <a:spcPts val="800"/>
              </a:spcBef>
              <a:spcAft>
                <a:spcPts val="0"/>
              </a:spcAft>
              <a:buSzPts val="1400"/>
              <a:buNone/>
              <a:defRPr b="1" sz="1400"/>
            </a:lvl3pPr>
            <a:lvl4pPr indent="-228600" lvl="3" marL="1828800" algn="l">
              <a:lnSpc>
                <a:spcPct val="100000"/>
              </a:lnSpc>
              <a:spcBef>
                <a:spcPts val="800"/>
              </a:spcBef>
              <a:spcAft>
                <a:spcPts val="0"/>
              </a:spcAft>
              <a:buSzPts val="1200"/>
              <a:buNone/>
              <a:defRPr b="1" sz="1200"/>
            </a:lvl4pPr>
            <a:lvl5pPr indent="-228600" lvl="4" marL="2286000" algn="l">
              <a:lnSpc>
                <a:spcPct val="100000"/>
              </a:lnSpc>
              <a:spcBef>
                <a:spcPts val="800"/>
              </a:spcBef>
              <a:spcAft>
                <a:spcPts val="0"/>
              </a:spcAft>
              <a:buSzPts val="1200"/>
              <a:buNone/>
              <a:defRPr b="1" sz="1200"/>
            </a:lvl5pPr>
            <a:lvl6pPr indent="-228600" lvl="5" marL="2743200" algn="l">
              <a:lnSpc>
                <a:spcPct val="100000"/>
              </a:lnSpc>
              <a:spcBef>
                <a:spcPts val="800"/>
              </a:spcBef>
              <a:spcAft>
                <a:spcPts val="0"/>
              </a:spcAft>
              <a:buSzPts val="1200"/>
              <a:buNone/>
              <a:defRPr b="1" sz="1200"/>
            </a:lvl6pPr>
            <a:lvl7pPr indent="-228600" lvl="6" marL="3200400" algn="l">
              <a:lnSpc>
                <a:spcPct val="100000"/>
              </a:lnSpc>
              <a:spcBef>
                <a:spcPts val="800"/>
              </a:spcBef>
              <a:spcAft>
                <a:spcPts val="0"/>
              </a:spcAft>
              <a:buSzPts val="1200"/>
              <a:buNone/>
              <a:defRPr b="1" sz="1200"/>
            </a:lvl7pPr>
            <a:lvl8pPr indent="-228600" lvl="7" marL="3657600" algn="l">
              <a:lnSpc>
                <a:spcPct val="100000"/>
              </a:lnSpc>
              <a:spcBef>
                <a:spcPts val="800"/>
              </a:spcBef>
              <a:spcAft>
                <a:spcPts val="0"/>
              </a:spcAft>
              <a:buSzPts val="1200"/>
              <a:buNone/>
              <a:defRPr b="1" sz="1200"/>
            </a:lvl8pPr>
            <a:lvl9pPr indent="-228600" lvl="8" marL="4114800" algn="l">
              <a:lnSpc>
                <a:spcPct val="100000"/>
              </a:lnSpc>
              <a:spcBef>
                <a:spcPts val="800"/>
              </a:spcBef>
              <a:spcAft>
                <a:spcPts val="0"/>
              </a:spcAft>
              <a:buSzPts val="1200"/>
              <a:buNone/>
              <a:defRPr b="1" sz="1200"/>
            </a:lvl9pPr>
          </a:lstStyle>
          <a:p/>
        </p:txBody>
      </p:sp>
      <p:sp>
        <p:nvSpPr>
          <p:cNvPr id="98" name="Google Shape;98;p20"/>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99" name="Google Shape;99;p20"/>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00" name="Google Shape;100;p20"/>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
        <p:nvSpPr>
          <p:cNvPr id="101" name="Google Shape;101;p20"/>
          <p:cNvSpPr txBox="1"/>
          <p:nvPr>
            <p:ph type="title"/>
          </p:nvPr>
        </p:nvSpPr>
        <p:spPr>
          <a:xfrm>
            <a:off x="1673352" y="723519"/>
            <a:ext cx="5797296" cy="89154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lvl1pPr lvl="0" algn="ctr">
              <a:lnSpc>
                <a:spcPct val="90000"/>
              </a:lnSpc>
              <a:spcBef>
                <a:spcPts val="0"/>
              </a:spcBef>
              <a:spcAft>
                <a:spcPts val="0"/>
              </a:spcAft>
              <a:buClr>
                <a:srgbClr val="262626"/>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02" name="Shape 102"/>
        <p:cNvGrpSpPr/>
        <p:nvPr/>
      </p:nvGrpSpPr>
      <p:grpSpPr>
        <a:xfrm>
          <a:off x="0" y="0"/>
          <a:ext cx="0" cy="0"/>
          <a:chOff x="0" y="0"/>
          <a:chExt cx="0" cy="0"/>
        </a:xfrm>
      </p:grpSpPr>
      <p:sp>
        <p:nvSpPr>
          <p:cNvPr id="103" name="Google Shape;103;p21"/>
          <p:cNvSpPr txBox="1"/>
          <p:nvPr>
            <p:ph type="title"/>
          </p:nvPr>
        </p:nvSpPr>
        <p:spPr>
          <a:xfrm>
            <a:off x="1673352" y="723519"/>
            <a:ext cx="5797296" cy="89154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lvl1pPr lvl="0" algn="ctr">
              <a:lnSpc>
                <a:spcPct val="90000"/>
              </a:lnSpc>
              <a:spcBef>
                <a:spcPts val="0"/>
              </a:spcBef>
              <a:spcAft>
                <a:spcPts val="0"/>
              </a:spcAft>
              <a:buClr>
                <a:srgbClr val="262626"/>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04" name="Google Shape;104;p21"/>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05" name="Google Shape;105;p21"/>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06" name="Google Shape;106;p21"/>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07" name="Shape 107"/>
        <p:cNvGrpSpPr/>
        <p:nvPr/>
      </p:nvGrpSpPr>
      <p:grpSpPr>
        <a:xfrm>
          <a:off x="0" y="0"/>
          <a:ext cx="0" cy="0"/>
          <a:chOff x="0" y="0"/>
          <a:chExt cx="0" cy="0"/>
        </a:xfrm>
      </p:grpSpPr>
      <p:sp>
        <p:nvSpPr>
          <p:cNvPr id="108" name="Google Shape;108;p22"/>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09" name="Google Shape;109;p22"/>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0" name="Google Shape;110;p22"/>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11" name="Shape 111"/>
        <p:cNvGrpSpPr/>
        <p:nvPr/>
      </p:nvGrpSpPr>
      <p:grpSpPr>
        <a:xfrm>
          <a:off x="0" y="0"/>
          <a:ext cx="0" cy="0"/>
          <a:chOff x="0" y="0"/>
          <a:chExt cx="0" cy="0"/>
        </a:xfrm>
      </p:grpSpPr>
      <p:sp>
        <p:nvSpPr>
          <p:cNvPr id="112" name="Google Shape;112;p23"/>
          <p:cNvSpPr/>
          <p:nvPr/>
        </p:nvSpPr>
        <p:spPr>
          <a:xfrm>
            <a:off x="0" y="0"/>
            <a:ext cx="4572000" cy="51435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13" name="Google Shape;113;p23"/>
          <p:cNvSpPr txBox="1"/>
          <p:nvPr>
            <p:ph type="title"/>
          </p:nvPr>
        </p:nvSpPr>
        <p:spPr>
          <a:xfrm>
            <a:off x="603504" y="1682871"/>
            <a:ext cx="3364992" cy="856123"/>
          </a:xfrm>
          <a:prstGeom prst="rect">
            <a:avLst/>
          </a:prstGeom>
          <a:solidFill>
            <a:srgbClr val="FFFFFF"/>
          </a:solidFill>
          <a:ln cap="flat" cmpd="sng" w="9525">
            <a:solidFill>
              <a:srgbClr val="404040"/>
            </a:solidFill>
            <a:prstDash val="solid"/>
            <a:round/>
            <a:headEnd len="sm" w="sm" type="none"/>
            <a:tailEnd len="sm" w="sm" type="none"/>
          </a:ln>
        </p:spPr>
        <p:txBody>
          <a:bodyPr anchorCtr="1" anchor="ctr" bIns="137150" lIns="137150" spcFirstLastPara="1" rIns="137150" wrap="square" tIns="137150">
            <a:normAutofit/>
          </a:bodyPr>
          <a:lstStyle>
            <a:lvl1pPr lvl="0" algn="ctr">
              <a:lnSpc>
                <a:spcPct val="90000"/>
              </a:lnSpc>
              <a:spcBef>
                <a:spcPts val="0"/>
              </a:spcBef>
              <a:spcAft>
                <a:spcPts val="0"/>
              </a:spcAft>
              <a:buClr>
                <a:srgbClr val="262626"/>
              </a:buClr>
              <a:buSzPts val="1700"/>
              <a:buFont typeface="Gill Sans"/>
              <a:buNone/>
              <a:defRPr sz="1700">
                <a:solidFill>
                  <a:srgbClr val="262626"/>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14" name="Google Shape;114;p23"/>
          <p:cNvSpPr txBox="1"/>
          <p:nvPr>
            <p:ph idx="1" type="body"/>
          </p:nvPr>
        </p:nvSpPr>
        <p:spPr>
          <a:xfrm>
            <a:off x="5052060" y="603504"/>
            <a:ext cx="3611880" cy="3936492"/>
          </a:xfrm>
          <a:prstGeom prst="rect">
            <a:avLst/>
          </a:prstGeom>
          <a:noFill/>
          <a:ln>
            <a:noFill/>
          </a:ln>
        </p:spPr>
        <p:txBody>
          <a:bodyPr anchorCtr="0" anchor="t" bIns="34275" lIns="68575" spcFirstLastPara="1" rIns="68575" wrap="square" tIns="34275">
            <a:normAutofit/>
          </a:bodyPr>
          <a:lstStyle>
            <a:lvl1pPr indent="-317500" lvl="0" marL="457200" algn="l">
              <a:lnSpc>
                <a:spcPct val="100000"/>
              </a:lnSpc>
              <a:spcBef>
                <a:spcPts val="800"/>
              </a:spcBef>
              <a:spcAft>
                <a:spcPts val="0"/>
              </a:spcAft>
              <a:buSzPts val="1400"/>
              <a:buChar char="•"/>
              <a:defRPr sz="1400">
                <a:solidFill>
                  <a:schemeClr val="dk1"/>
                </a:solidFill>
              </a:defRPr>
            </a:lvl1pPr>
            <a:lvl2pPr indent="-304800" lvl="1" marL="914400" algn="l">
              <a:lnSpc>
                <a:spcPct val="100000"/>
              </a:lnSpc>
              <a:spcBef>
                <a:spcPts val="800"/>
              </a:spcBef>
              <a:spcAft>
                <a:spcPts val="0"/>
              </a:spcAft>
              <a:buSzPts val="1200"/>
              <a:buChar char="•"/>
              <a:defRPr sz="1200">
                <a:solidFill>
                  <a:schemeClr val="dk1"/>
                </a:solidFill>
              </a:defRPr>
            </a:lvl2pPr>
            <a:lvl3pPr indent="-304800" lvl="2" marL="1371600" algn="l">
              <a:lnSpc>
                <a:spcPct val="100000"/>
              </a:lnSpc>
              <a:spcBef>
                <a:spcPts val="800"/>
              </a:spcBef>
              <a:spcAft>
                <a:spcPts val="0"/>
              </a:spcAft>
              <a:buSzPts val="1200"/>
              <a:buChar char="•"/>
              <a:defRPr sz="1200">
                <a:solidFill>
                  <a:schemeClr val="dk1"/>
                </a:solidFill>
              </a:defRPr>
            </a:lvl3pPr>
            <a:lvl4pPr indent="-304800" lvl="3" marL="1828800" algn="l">
              <a:lnSpc>
                <a:spcPct val="100000"/>
              </a:lnSpc>
              <a:spcBef>
                <a:spcPts val="800"/>
              </a:spcBef>
              <a:spcAft>
                <a:spcPts val="0"/>
              </a:spcAft>
              <a:buSzPts val="1200"/>
              <a:buChar char="•"/>
              <a:defRPr sz="1200">
                <a:solidFill>
                  <a:schemeClr val="dk1"/>
                </a:solidFill>
              </a:defRPr>
            </a:lvl4pPr>
            <a:lvl5pPr indent="-304800" lvl="4" marL="2286000" algn="l">
              <a:lnSpc>
                <a:spcPct val="100000"/>
              </a:lnSpc>
              <a:spcBef>
                <a:spcPts val="800"/>
              </a:spcBef>
              <a:spcAft>
                <a:spcPts val="0"/>
              </a:spcAft>
              <a:buSzPts val="1200"/>
              <a:buChar char="•"/>
              <a:defRPr sz="1200">
                <a:solidFill>
                  <a:schemeClr val="dk1"/>
                </a:solidFill>
              </a:defRPr>
            </a:lvl5pPr>
            <a:lvl6pPr indent="-304800" lvl="5" marL="2743200" algn="l">
              <a:lnSpc>
                <a:spcPct val="100000"/>
              </a:lnSpc>
              <a:spcBef>
                <a:spcPts val="800"/>
              </a:spcBef>
              <a:spcAft>
                <a:spcPts val="0"/>
              </a:spcAft>
              <a:buSzPts val="1200"/>
              <a:buChar char="•"/>
              <a:defRPr sz="1200"/>
            </a:lvl6pPr>
            <a:lvl7pPr indent="-304800" lvl="6" marL="3200400" algn="l">
              <a:lnSpc>
                <a:spcPct val="100000"/>
              </a:lnSpc>
              <a:spcBef>
                <a:spcPts val="800"/>
              </a:spcBef>
              <a:spcAft>
                <a:spcPts val="0"/>
              </a:spcAft>
              <a:buSzPts val="1200"/>
              <a:buChar char="•"/>
              <a:defRPr sz="1200"/>
            </a:lvl7pPr>
            <a:lvl8pPr indent="-304800" lvl="7" marL="3657600" algn="l">
              <a:lnSpc>
                <a:spcPct val="100000"/>
              </a:lnSpc>
              <a:spcBef>
                <a:spcPts val="800"/>
              </a:spcBef>
              <a:spcAft>
                <a:spcPts val="0"/>
              </a:spcAft>
              <a:buSzPts val="1200"/>
              <a:buChar char="•"/>
              <a:defRPr sz="1200"/>
            </a:lvl8pPr>
            <a:lvl9pPr indent="-304800" lvl="8" marL="4114800" algn="l">
              <a:lnSpc>
                <a:spcPct val="100000"/>
              </a:lnSpc>
              <a:spcBef>
                <a:spcPts val="800"/>
              </a:spcBef>
              <a:spcAft>
                <a:spcPts val="0"/>
              </a:spcAft>
              <a:buSzPts val="1200"/>
              <a:buChar char="•"/>
              <a:defRPr sz="1200"/>
            </a:lvl9pPr>
          </a:lstStyle>
          <a:p/>
        </p:txBody>
      </p:sp>
      <p:sp>
        <p:nvSpPr>
          <p:cNvPr id="115" name="Google Shape;115;p23"/>
          <p:cNvSpPr txBox="1"/>
          <p:nvPr>
            <p:ph idx="2" type="body"/>
          </p:nvPr>
        </p:nvSpPr>
        <p:spPr>
          <a:xfrm>
            <a:off x="836676" y="2662439"/>
            <a:ext cx="2846070" cy="1645527"/>
          </a:xfrm>
          <a:prstGeom prst="rect">
            <a:avLst/>
          </a:prstGeom>
          <a:noFill/>
          <a:ln>
            <a:noFill/>
          </a:ln>
        </p:spPr>
        <p:txBody>
          <a:bodyPr anchorCtr="1" anchor="t" bIns="34275" lIns="68575" spcFirstLastPara="1" rIns="68575" wrap="square" tIns="34275">
            <a:normAutofit/>
          </a:bodyPr>
          <a:lstStyle>
            <a:lvl1pPr indent="-228600" lvl="0" marL="457200" algn="ctr">
              <a:lnSpc>
                <a:spcPct val="100000"/>
              </a:lnSpc>
              <a:spcBef>
                <a:spcPts val="800"/>
              </a:spcBef>
              <a:spcAft>
                <a:spcPts val="0"/>
              </a:spcAft>
              <a:buSzPts val="1100"/>
              <a:buNone/>
              <a:defRPr sz="1100">
                <a:solidFill>
                  <a:srgbClr val="FFFFFF"/>
                </a:solidFill>
              </a:defRPr>
            </a:lvl1pPr>
            <a:lvl2pPr indent="-228600" lvl="1" marL="914400" algn="l">
              <a:lnSpc>
                <a:spcPct val="100000"/>
              </a:lnSpc>
              <a:spcBef>
                <a:spcPts val="800"/>
              </a:spcBef>
              <a:spcAft>
                <a:spcPts val="0"/>
              </a:spcAft>
              <a:buSzPts val="1100"/>
              <a:buNone/>
              <a:defRPr sz="1100"/>
            </a:lvl2pPr>
            <a:lvl3pPr indent="-228600" lvl="2" marL="1371600" algn="l">
              <a:lnSpc>
                <a:spcPct val="100000"/>
              </a:lnSpc>
              <a:spcBef>
                <a:spcPts val="800"/>
              </a:spcBef>
              <a:spcAft>
                <a:spcPts val="0"/>
              </a:spcAft>
              <a:buSzPts val="900"/>
              <a:buNone/>
              <a:defRPr sz="900"/>
            </a:lvl3pPr>
            <a:lvl4pPr indent="-228600" lvl="3" marL="1828800" algn="l">
              <a:lnSpc>
                <a:spcPct val="100000"/>
              </a:lnSpc>
              <a:spcBef>
                <a:spcPts val="800"/>
              </a:spcBef>
              <a:spcAft>
                <a:spcPts val="0"/>
              </a:spcAft>
              <a:buSzPts val="800"/>
              <a:buNone/>
              <a:defRPr sz="800"/>
            </a:lvl4pPr>
            <a:lvl5pPr indent="-228600" lvl="4" marL="2286000" algn="l">
              <a:lnSpc>
                <a:spcPct val="100000"/>
              </a:lnSpc>
              <a:spcBef>
                <a:spcPts val="800"/>
              </a:spcBef>
              <a:spcAft>
                <a:spcPts val="0"/>
              </a:spcAft>
              <a:buSzPts val="800"/>
              <a:buNone/>
              <a:defRPr sz="800"/>
            </a:lvl5pPr>
            <a:lvl6pPr indent="-228600" lvl="5" marL="2743200" algn="l">
              <a:lnSpc>
                <a:spcPct val="100000"/>
              </a:lnSpc>
              <a:spcBef>
                <a:spcPts val="800"/>
              </a:spcBef>
              <a:spcAft>
                <a:spcPts val="0"/>
              </a:spcAft>
              <a:buSzPts val="800"/>
              <a:buNone/>
              <a:defRPr sz="800"/>
            </a:lvl6pPr>
            <a:lvl7pPr indent="-228600" lvl="6" marL="3200400" algn="l">
              <a:lnSpc>
                <a:spcPct val="100000"/>
              </a:lnSpc>
              <a:spcBef>
                <a:spcPts val="800"/>
              </a:spcBef>
              <a:spcAft>
                <a:spcPts val="0"/>
              </a:spcAft>
              <a:buSzPts val="800"/>
              <a:buNone/>
              <a:defRPr sz="800"/>
            </a:lvl7pPr>
            <a:lvl8pPr indent="-228600" lvl="7" marL="3657600" algn="l">
              <a:lnSpc>
                <a:spcPct val="100000"/>
              </a:lnSpc>
              <a:spcBef>
                <a:spcPts val="800"/>
              </a:spcBef>
              <a:spcAft>
                <a:spcPts val="0"/>
              </a:spcAft>
              <a:buSzPts val="800"/>
              <a:buNone/>
              <a:defRPr sz="800"/>
            </a:lvl8pPr>
            <a:lvl9pPr indent="-228600" lvl="8" marL="4114800" algn="l">
              <a:lnSpc>
                <a:spcPct val="100000"/>
              </a:lnSpc>
              <a:spcBef>
                <a:spcPts val="800"/>
              </a:spcBef>
              <a:spcAft>
                <a:spcPts val="0"/>
              </a:spcAft>
              <a:buSzPts val="800"/>
              <a:buNone/>
              <a:defRPr sz="800"/>
            </a:lvl9pPr>
          </a:lstStyle>
          <a:p/>
        </p:txBody>
      </p:sp>
      <p:sp>
        <p:nvSpPr>
          <p:cNvPr id="116" name="Google Shape;116;p23"/>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7" name="Google Shape;117;p23"/>
          <p:cNvSpPr txBox="1"/>
          <p:nvPr>
            <p:ph idx="11" type="ftr"/>
          </p:nvPr>
        </p:nvSpPr>
        <p:spPr>
          <a:xfrm>
            <a:off x="603504" y="4677156"/>
            <a:ext cx="3843598"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solidFill>
                  <a:srgbClr val="FFFFFF"/>
                </a:solidFill>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18" name="Google Shape;118;p23"/>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19" name="Shape 119"/>
        <p:cNvGrpSpPr/>
        <p:nvPr/>
      </p:nvGrpSpPr>
      <p:grpSpPr>
        <a:xfrm>
          <a:off x="0" y="0"/>
          <a:ext cx="0" cy="0"/>
          <a:chOff x="0" y="0"/>
          <a:chExt cx="0" cy="0"/>
        </a:xfrm>
      </p:grpSpPr>
      <p:sp>
        <p:nvSpPr>
          <p:cNvPr id="120" name="Google Shape;120;p24"/>
          <p:cNvSpPr/>
          <p:nvPr/>
        </p:nvSpPr>
        <p:spPr>
          <a:xfrm>
            <a:off x="0" y="0"/>
            <a:ext cx="4571999" cy="5143500"/>
          </a:xfrm>
          <a:prstGeom prst="rect">
            <a:avLst/>
          </a:prstGeom>
          <a:solidFill>
            <a:schemeClr val="accent2"/>
          </a:solid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21" name="Google Shape;121;p24"/>
          <p:cNvSpPr txBox="1"/>
          <p:nvPr>
            <p:ph type="title"/>
          </p:nvPr>
        </p:nvSpPr>
        <p:spPr>
          <a:xfrm>
            <a:off x="606392" y="1682871"/>
            <a:ext cx="3371249" cy="850980"/>
          </a:xfrm>
          <a:prstGeom prst="rect">
            <a:avLst/>
          </a:prstGeom>
          <a:solidFill>
            <a:srgbClr val="FFFFFF"/>
          </a:solidFill>
          <a:ln cap="flat" cmpd="sng" w="9525">
            <a:solidFill>
              <a:srgbClr val="404040"/>
            </a:solidFill>
            <a:prstDash val="solid"/>
            <a:round/>
            <a:headEnd len="sm" w="sm" type="none"/>
            <a:tailEnd len="sm" w="sm" type="none"/>
          </a:ln>
        </p:spPr>
        <p:txBody>
          <a:bodyPr anchorCtr="1" anchor="ctr" bIns="137150" lIns="137150" spcFirstLastPara="1" rIns="137150" wrap="square" tIns="137150">
            <a:noAutofit/>
          </a:bodyPr>
          <a:lstStyle>
            <a:lvl1pPr lvl="0" algn="ctr">
              <a:lnSpc>
                <a:spcPct val="90000"/>
              </a:lnSpc>
              <a:spcBef>
                <a:spcPts val="0"/>
              </a:spcBef>
              <a:spcAft>
                <a:spcPts val="0"/>
              </a:spcAft>
              <a:buClr>
                <a:srgbClr val="262626"/>
              </a:buClr>
              <a:buSzPts val="1700"/>
              <a:buFont typeface="Gill Sans"/>
              <a:buNone/>
              <a:defRPr sz="1700">
                <a:solidFill>
                  <a:srgbClr val="262626"/>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22" name="Google Shape;122;p24"/>
          <p:cNvSpPr/>
          <p:nvPr>
            <p:ph idx="2" type="pic"/>
          </p:nvPr>
        </p:nvSpPr>
        <p:spPr>
          <a:xfrm>
            <a:off x="4571999" y="0"/>
            <a:ext cx="4576573" cy="5143500"/>
          </a:xfrm>
          <a:prstGeom prst="rect">
            <a:avLst/>
          </a:prstGeom>
          <a:solidFill>
            <a:srgbClr val="BFBFBF"/>
          </a:solidFill>
          <a:ln>
            <a:noFill/>
          </a:ln>
        </p:spPr>
      </p:sp>
      <p:sp>
        <p:nvSpPr>
          <p:cNvPr id="123" name="Google Shape;123;p24"/>
          <p:cNvSpPr txBox="1"/>
          <p:nvPr>
            <p:ph idx="1" type="body"/>
          </p:nvPr>
        </p:nvSpPr>
        <p:spPr>
          <a:xfrm>
            <a:off x="836676" y="2662439"/>
            <a:ext cx="2846070" cy="1645528"/>
          </a:xfrm>
          <a:prstGeom prst="rect">
            <a:avLst/>
          </a:prstGeom>
          <a:noFill/>
          <a:ln>
            <a:noFill/>
          </a:ln>
        </p:spPr>
        <p:txBody>
          <a:bodyPr anchorCtr="1" anchor="t" bIns="34275" lIns="68575" spcFirstLastPara="1" rIns="68575" wrap="square" tIns="34275">
            <a:normAutofit/>
          </a:bodyPr>
          <a:lstStyle>
            <a:lvl1pPr indent="-228600" lvl="0" marL="457200" algn="ctr">
              <a:lnSpc>
                <a:spcPct val="100000"/>
              </a:lnSpc>
              <a:spcBef>
                <a:spcPts val="800"/>
              </a:spcBef>
              <a:spcAft>
                <a:spcPts val="0"/>
              </a:spcAft>
              <a:buSzPts val="1100"/>
              <a:buNone/>
              <a:defRPr sz="1100">
                <a:solidFill>
                  <a:srgbClr val="FFFFFF"/>
                </a:solidFill>
              </a:defRPr>
            </a:lvl1pPr>
            <a:lvl2pPr indent="-228600" lvl="1" marL="914400" algn="l">
              <a:lnSpc>
                <a:spcPct val="100000"/>
              </a:lnSpc>
              <a:spcBef>
                <a:spcPts val="800"/>
              </a:spcBef>
              <a:spcAft>
                <a:spcPts val="0"/>
              </a:spcAft>
              <a:buSzPts val="1100"/>
              <a:buNone/>
              <a:defRPr sz="1100"/>
            </a:lvl2pPr>
            <a:lvl3pPr indent="-228600" lvl="2" marL="1371600" algn="l">
              <a:lnSpc>
                <a:spcPct val="100000"/>
              </a:lnSpc>
              <a:spcBef>
                <a:spcPts val="800"/>
              </a:spcBef>
              <a:spcAft>
                <a:spcPts val="0"/>
              </a:spcAft>
              <a:buSzPts val="900"/>
              <a:buNone/>
              <a:defRPr sz="900"/>
            </a:lvl3pPr>
            <a:lvl4pPr indent="-228600" lvl="3" marL="1828800" algn="l">
              <a:lnSpc>
                <a:spcPct val="100000"/>
              </a:lnSpc>
              <a:spcBef>
                <a:spcPts val="800"/>
              </a:spcBef>
              <a:spcAft>
                <a:spcPts val="0"/>
              </a:spcAft>
              <a:buSzPts val="800"/>
              <a:buNone/>
              <a:defRPr sz="800"/>
            </a:lvl4pPr>
            <a:lvl5pPr indent="-228600" lvl="4" marL="2286000" algn="l">
              <a:lnSpc>
                <a:spcPct val="100000"/>
              </a:lnSpc>
              <a:spcBef>
                <a:spcPts val="800"/>
              </a:spcBef>
              <a:spcAft>
                <a:spcPts val="0"/>
              </a:spcAft>
              <a:buSzPts val="800"/>
              <a:buNone/>
              <a:defRPr sz="800"/>
            </a:lvl5pPr>
            <a:lvl6pPr indent="-228600" lvl="5" marL="2743200" algn="l">
              <a:lnSpc>
                <a:spcPct val="100000"/>
              </a:lnSpc>
              <a:spcBef>
                <a:spcPts val="800"/>
              </a:spcBef>
              <a:spcAft>
                <a:spcPts val="0"/>
              </a:spcAft>
              <a:buSzPts val="800"/>
              <a:buNone/>
              <a:defRPr sz="800"/>
            </a:lvl6pPr>
            <a:lvl7pPr indent="-228600" lvl="6" marL="3200400" algn="l">
              <a:lnSpc>
                <a:spcPct val="100000"/>
              </a:lnSpc>
              <a:spcBef>
                <a:spcPts val="800"/>
              </a:spcBef>
              <a:spcAft>
                <a:spcPts val="0"/>
              </a:spcAft>
              <a:buSzPts val="800"/>
              <a:buNone/>
              <a:defRPr sz="800"/>
            </a:lvl7pPr>
            <a:lvl8pPr indent="-228600" lvl="7" marL="3657600" algn="l">
              <a:lnSpc>
                <a:spcPct val="100000"/>
              </a:lnSpc>
              <a:spcBef>
                <a:spcPts val="800"/>
              </a:spcBef>
              <a:spcAft>
                <a:spcPts val="0"/>
              </a:spcAft>
              <a:buSzPts val="800"/>
              <a:buNone/>
              <a:defRPr sz="800"/>
            </a:lvl8pPr>
            <a:lvl9pPr indent="-228600" lvl="8" marL="4114800" algn="l">
              <a:lnSpc>
                <a:spcPct val="100000"/>
              </a:lnSpc>
              <a:spcBef>
                <a:spcPts val="800"/>
              </a:spcBef>
              <a:spcAft>
                <a:spcPts val="0"/>
              </a:spcAft>
              <a:buSzPts val="800"/>
              <a:buNone/>
              <a:defRPr sz="800"/>
            </a:lvl9pPr>
          </a:lstStyle>
          <a:p/>
        </p:txBody>
      </p:sp>
      <p:sp>
        <p:nvSpPr>
          <p:cNvPr id="124" name="Google Shape;124;p24"/>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solidFill>
                  <a:srgbClr val="FFFFFF"/>
                </a:solidFill>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25" name="Google Shape;125;p24"/>
          <p:cNvSpPr txBox="1"/>
          <p:nvPr>
            <p:ph idx="11" type="ftr"/>
          </p:nvPr>
        </p:nvSpPr>
        <p:spPr>
          <a:xfrm>
            <a:off x="603504" y="4677156"/>
            <a:ext cx="3843598"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solidFill>
                  <a:srgbClr val="FFFFFF"/>
                </a:solidFill>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26" name="Google Shape;126;p24"/>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7" name="Shape 127"/>
        <p:cNvGrpSpPr/>
        <p:nvPr/>
      </p:nvGrpSpPr>
      <p:grpSpPr>
        <a:xfrm>
          <a:off x="0" y="0"/>
          <a:ext cx="0" cy="0"/>
          <a:chOff x="0" y="0"/>
          <a:chExt cx="0" cy="0"/>
        </a:xfrm>
      </p:grpSpPr>
      <p:sp>
        <p:nvSpPr>
          <p:cNvPr id="128" name="Google Shape;128;p25"/>
          <p:cNvSpPr txBox="1"/>
          <p:nvPr>
            <p:ph type="title"/>
          </p:nvPr>
        </p:nvSpPr>
        <p:spPr>
          <a:xfrm>
            <a:off x="1673352" y="723519"/>
            <a:ext cx="5797296" cy="89154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lvl1pPr lvl="0" algn="ctr">
              <a:lnSpc>
                <a:spcPct val="90000"/>
              </a:lnSpc>
              <a:spcBef>
                <a:spcPts val="0"/>
              </a:spcBef>
              <a:spcAft>
                <a:spcPts val="0"/>
              </a:spcAft>
              <a:buClr>
                <a:srgbClr val="262626"/>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29" name="Google Shape;129;p25"/>
          <p:cNvSpPr txBox="1"/>
          <p:nvPr>
            <p:ph idx="1" type="body"/>
          </p:nvPr>
        </p:nvSpPr>
        <p:spPr>
          <a:xfrm rot="5400000">
            <a:off x="3408756" y="243129"/>
            <a:ext cx="2326487" cy="5797296"/>
          </a:xfrm>
          <a:prstGeom prst="rect">
            <a:avLst/>
          </a:prstGeom>
          <a:noFill/>
          <a:ln>
            <a:noFill/>
          </a:ln>
        </p:spPr>
        <p:txBody>
          <a:bodyPr anchorCtr="0" anchor="t" bIns="34275" lIns="68575" spcFirstLastPara="1" rIns="68575" wrap="square" tIns="34275">
            <a:normAutofit/>
          </a:bodyPr>
          <a:lstStyle>
            <a:lvl1pPr indent="-317500" lvl="0" marL="457200" algn="l">
              <a:lnSpc>
                <a:spcPct val="100000"/>
              </a:lnSpc>
              <a:spcBef>
                <a:spcPts val="800"/>
              </a:spcBef>
              <a:spcAft>
                <a:spcPts val="0"/>
              </a:spcAft>
              <a:buSzPts val="1400"/>
              <a:buChar char="•"/>
              <a:defRPr/>
            </a:lvl1pPr>
            <a:lvl2pPr indent="-317500" lvl="1" marL="914400" algn="l">
              <a:lnSpc>
                <a:spcPct val="100000"/>
              </a:lnSpc>
              <a:spcBef>
                <a:spcPts val="800"/>
              </a:spcBef>
              <a:spcAft>
                <a:spcPts val="0"/>
              </a:spcAft>
              <a:buSzPts val="1400"/>
              <a:buChar char="•"/>
              <a:defRPr/>
            </a:lvl2pPr>
            <a:lvl3pPr indent="-317500" lvl="2" marL="1371600" algn="l">
              <a:lnSpc>
                <a:spcPct val="100000"/>
              </a:lnSpc>
              <a:spcBef>
                <a:spcPts val="800"/>
              </a:spcBef>
              <a:spcAft>
                <a:spcPts val="0"/>
              </a:spcAft>
              <a:buSzPts val="1400"/>
              <a:buChar char="•"/>
              <a:defRPr/>
            </a:lvl3pPr>
            <a:lvl4pPr indent="-317500" lvl="3" marL="1828800" algn="l">
              <a:lnSpc>
                <a:spcPct val="100000"/>
              </a:lnSpc>
              <a:spcBef>
                <a:spcPts val="800"/>
              </a:spcBef>
              <a:spcAft>
                <a:spcPts val="0"/>
              </a:spcAft>
              <a:buSzPts val="1400"/>
              <a:buChar char="•"/>
              <a:defRPr/>
            </a:lvl4pPr>
            <a:lvl5pPr indent="-317500" lvl="4" marL="2286000" algn="l">
              <a:lnSpc>
                <a:spcPct val="100000"/>
              </a:lnSpc>
              <a:spcBef>
                <a:spcPts val="800"/>
              </a:spcBef>
              <a:spcAft>
                <a:spcPts val="0"/>
              </a:spcAft>
              <a:buSzPts val="1400"/>
              <a:buChar char="•"/>
              <a:defRPr/>
            </a:lvl5pPr>
            <a:lvl6pPr indent="-317500" lvl="5" marL="2743200" algn="l">
              <a:lnSpc>
                <a:spcPct val="100000"/>
              </a:lnSpc>
              <a:spcBef>
                <a:spcPts val="800"/>
              </a:spcBef>
              <a:spcAft>
                <a:spcPts val="0"/>
              </a:spcAft>
              <a:buSzPts val="1400"/>
              <a:buChar char="•"/>
              <a:defRPr/>
            </a:lvl6pPr>
            <a:lvl7pPr indent="-317500" lvl="6" marL="3200400" algn="l">
              <a:lnSpc>
                <a:spcPct val="100000"/>
              </a:lnSpc>
              <a:spcBef>
                <a:spcPts val="800"/>
              </a:spcBef>
              <a:spcAft>
                <a:spcPts val="0"/>
              </a:spcAft>
              <a:buSzPts val="1400"/>
              <a:buChar char="•"/>
              <a:defRPr/>
            </a:lvl7pPr>
            <a:lvl8pPr indent="-317500" lvl="7" marL="3657600" algn="l">
              <a:lnSpc>
                <a:spcPct val="100000"/>
              </a:lnSpc>
              <a:spcBef>
                <a:spcPts val="800"/>
              </a:spcBef>
              <a:spcAft>
                <a:spcPts val="0"/>
              </a:spcAft>
              <a:buSzPts val="1400"/>
              <a:buChar char="•"/>
              <a:defRPr/>
            </a:lvl8pPr>
            <a:lvl9pPr indent="-317500" lvl="8" marL="4114800" algn="l">
              <a:lnSpc>
                <a:spcPct val="100000"/>
              </a:lnSpc>
              <a:spcBef>
                <a:spcPts val="800"/>
              </a:spcBef>
              <a:spcAft>
                <a:spcPts val="0"/>
              </a:spcAft>
              <a:buSzPts val="1400"/>
              <a:buChar char="•"/>
              <a:defRPr/>
            </a:lvl9pPr>
          </a:lstStyle>
          <a:p/>
        </p:txBody>
      </p:sp>
      <p:sp>
        <p:nvSpPr>
          <p:cNvPr id="130" name="Google Shape;130;p25"/>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1" name="Google Shape;131;p25"/>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2" name="Google Shape;132;p25"/>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3" name="Shape 133"/>
        <p:cNvGrpSpPr/>
        <p:nvPr/>
      </p:nvGrpSpPr>
      <p:grpSpPr>
        <a:xfrm>
          <a:off x="0" y="0"/>
          <a:ext cx="0" cy="0"/>
          <a:chOff x="0" y="0"/>
          <a:chExt cx="0" cy="0"/>
        </a:xfrm>
      </p:grpSpPr>
      <p:sp>
        <p:nvSpPr>
          <p:cNvPr id="134" name="Google Shape;134;p26"/>
          <p:cNvSpPr txBox="1"/>
          <p:nvPr>
            <p:ph type="title"/>
          </p:nvPr>
        </p:nvSpPr>
        <p:spPr>
          <a:xfrm rot="5400000">
            <a:off x="5108007" y="2084772"/>
            <a:ext cx="3737610" cy="973956"/>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lvl1pPr lvl="0" algn="ctr">
              <a:lnSpc>
                <a:spcPct val="90000"/>
              </a:lnSpc>
              <a:spcBef>
                <a:spcPts val="0"/>
              </a:spcBef>
              <a:spcAft>
                <a:spcPts val="0"/>
              </a:spcAft>
              <a:buClr>
                <a:srgbClr val="262626"/>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35" name="Google Shape;135;p26"/>
          <p:cNvSpPr txBox="1"/>
          <p:nvPr>
            <p:ph idx="1" type="body"/>
          </p:nvPr>
        </p:nvSpPr>
        <p:spPr>
          <a:xfrm rot="5400000">
            <a:off x="2128980" y="247317"/>
            <a:ext cx="3737610" cy="4648867"/>
          </a:xfrm>
          <a:prstGeom prst="rect">
            <a:avLst/>
          </a:prstGeom>
          <a:noFill/>
          <a:ln>
            <a:noFill/>
          </a:ln>
        </p:spPr>
        <p:txBody>
          <a:bodyPr anchorCtr="0" anchor="t" bIns="34275" lIns="68575" spcFirstLastPara="1" rIns="68575" wrap="square" tIns="34275">
            <a:normAutofit/>
          </a:bodyPr>
          <a:lstStyle>
            <a:lvl1pPr indent="-317500" lvl="0" marL="457200" algn="l">
              <a:lnSpc>
                <a:spcPct val="100000"/>
              </a:lnSpc>
              <a:spcBef>
                <a:spcPts val="800"/>
              </a:spcBef>
              <a:spcAft>
                <a:spcPts val="0"/>
              </a:spcAft>
              <a:buSzPts val="1400"/>
              <a:buChar char="•"/>
              <a:defRPr/>
            </a:lvl1pPr>
            <a:lvl2pPr indent="-317500" lvl="1" marL="914400" algn="l">
              <a:lnSpc>
                <a:spcPct val="100000"/>
              </a:lnSpc>
              <a:spcBef>
                <a:spcPts val="800"/>
              </a:spcBef>
              <a:spcAft>
                <a:spcPts val="0"/>
              </a:spcAft>
              <a:buSzPts val="1400"/>
              <a:buChar char="•"/>
              <a:defRPr/>
            </a:lvl2pPr>
            <a:lvl3pPr indent="-317500" lvl="2" marL="1371600" algn="l">
              <a:lnSpc>
                <a:spcPct val="100000"/>
              </a:lnSpc>
              <a:spcBef>
                <a:spcPts val="800"/>
              </a:spcBef>
              <a:spcAft>
                <a:spcPts val="0"/>
              </a:spcAft>
              <a:buSzPts val="1400"/>
              <a:buChar char="•"/>
              <a:defRPr/>
            </a:lvl3pPr>
            <a:lvl4pPr indent="-317500" lvl="3" marL="1828800" algn="l">
              <a:lnSpc>
                <a:spcPct val="100000"/>
              </a:lnSpc>
              <a:spcBef>
                <a:spcPts val="800"/>
              </a:spcBef>
              <a:spcAft>
                <a:spcPts val="0"/>
              </a:spcAft>
              <a:buSzPts val="1400"/>
              <a:buChar char="•"/>
              <a:defRPr/>
            </a:lvl4pPr>
            <a:lvl5pPr indent="-317500" lvl="4" marL="2286000" algn="l">
              <a:lnSpc>
                <a:spcPct val="100000"/>
              </a:lnSpc>
              <a:spcBef>
                <a:spcPts val="800"/>
              </a:spcBef>
              <a:spcAft>
                <a:spcPts val="0"/>
              </a:spcAft>
              <a:buSzPts val="1400"/>
              <a:buChar char="•"/>
              <a:defRPr/>
            </a:lvl5pPr>
            <a:lvl6pPr indent="-317500" lvl="5" marL="2743200" algn="l">
              <a:lnSpc>
                <a:spcPct val="100000"/>
              </a:lnSpc>
              <a:spcBef>
                <a:spcPts val="800"/>
              </a:spcBef>
              <a:spcAft>
                <a:spcPts val="0"/>
              </a:spcAft>
              <a:buSzPts val="1400"/>
              <a:buChar char="•"/>
              <a:defRPr/>
            </a:lvl6pPr>
            <a:lvl7pPr indent="-317500" lvl="6" marL="3200400" algn="l">
              <a:lnSpc>
                <a:spcPct val="100000"/>
              </a:lnSpc>
              <a:spcBef>
                <a:spcPts val="800"/>
              </a:spcBef>
              <a:spcAft>
                <a:spcPts val="0"/>
              </a:spcAft>
              <a:buSzPts val="1400"/>
              <a:buChar char="•"/>
              <a:defRPr/>
            </a:lvl7pPr>
            <a:lvl8pPr indent="-317500" lvl="7" marL="3657600" algn="l">
              <a:lnSpc>
                <a:spcPct val="100000"/>
              </a:lnSpc>
              <a:spcBef>
                <a:spcPts val="800"/>
              </a:spcBef>
              <a:spcAft>
                <a:spcPts val="0"/>
              </a:spcAft>
              <a:buSzPts val="1400"/>
              <a:buChar char="•"/>
              <a:defRPr/>
            </a:lvl8pPr>
            <a:lvl9pPr indent="-317500" lvl="8" marL="4114800" algn="l">
              <a:lnSpc>
                <a:spcPct val="100000"/>
              </a:lnSpc>
              <a:spcBef>
                <a:spcPts val="800"/>
              </a:spcBef>
              <a:spcAft>
                <a:spcPts val="0"/>
              </a:spcAft>
              <a:buSzPts val="1400"/>
              <a:buChar char="•"/>
              <a:defRPr/>
            </a:lvl9pPr>
          </a:lstStyle>
          <a:p/>
        </p:txBody>
      </p:sp>
      <p:sp>
        <p:nvSpPr>
          <p:cNvPr id="136" name="Google Shape;136;p26"/>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7" name="Google Shape;137;p26"/>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38" name="Google Shape;138;p26"/>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2" Type="http://schemas.openxmlformats.org/officeDocument/2006/relationships/theme" Target="../theme/theme3.xml"/><Relationship Id="rId9" Type="http://schemas.openxmlformats.org/officeDocument/2006/relationships/slideLayout" Target="../slideLayouts/slideLayout21.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1673352" y="723519"/>
            <a:ext cx="5797296" cy="89154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lvl1pPr lvl="0" marR="0" rtl="0" algn="ctr">
              <a:lnSpc>
                <a:spcPct val="90000"/>
              </a:lnSpc>
              <a:spcBef>
                <a:spcPts val="0"/>
              </a:spcBef>
              <a:spcAft>
                <a:spcPts val="0"/>
              </a:spcAft>
              <a:buClr>
                <a:srgbClr val="262626"/>
              </a:buClr>
              <a:buSzPts val="2100"/>
              <a:buFont typeface="Gill Sans"/>
              <a:buNone/>
              <a:defRPr b="0" i="0" sz="2100" u="none" cap="none" strike="noStrike">
                <a:solidFill>
                  <a:srgbClr val="262626"/>
                </a:solidFill>
                <a:latin typeface="Gill Sans"/>
                <a:ea typeface="Gill Sans"/>
                <a:cs typeface="Gill Sans"/>
                <a:sym typeface="Gill Sans"/>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52" name="Google Shape;52;p13"/>
          <p:cNvSpPr txBox="1"/>
          <p:nvPr>
            <p:ph idx="1" type="body"/>
          </p:nvPr>
        </p:nvSpPr>
        <p:spPr>
          <a:xfrm>
            <a:off x="1673352" y="1978533"/>
            <a:ext cx="5797296" cy="2326487"/>
          </a:xfrm>
          <a:prstGeom prst="rect">
            <a:avLst/>
          </a:prstGeom>
          <a:noFill/>
          <a:ln>
            <a:noFill/>
          </a:ln>
        </p:spPr>
        <p:txBody>
          <a:bodyPr anchorCtr="0" anchor="t" bIns="34275" lIns="68575" spcFirstLastPara="1" rIns="68575" wrap="square" tIns="34275">
            <a:normAutofit/>
          </a:bodyPr>
          <a:lstStyle>
            <a:lvl1pPr indent="-317500" lvl="0" marL="457200" marR="0" rtl="0" algn="l">
              <a:lnSpc>
                <a:spcPct val="100000"/>
              </a:lnSpc>
              <a:spcBef>
                <a:spcPts val="800"/>
              </a:spcBef>
              <a:spcAft>
                <a:spcPts val="0"/>
              </a:spcAft>
              <a:buClr>
                <a:schemeClr val="accent2"/>
              </a:buClr>
              <a:buSzPts val="1400"/>
              <a:buFont typeface="Arial"/>
              <a:buChar char="•"/>
              <a:defRPr b="0" i="0" sz="1400" u="none" cap="none" strike="noStrike">
                <a:solidFill>
                  <a:srgbClr val="FEFEFE"/>
                </a:solidFill>
                <a:latin typeface="Gill Sans"/>
                <a:ea typeface="Gill Sans"/>
                <a:cs typeface="Gill Sans"/>
                <a:sym typeface="Gill Sans"/>
              </a:defRPr>
            </a:lvl1pPr>
            <a:lvl2pPr indent="-304800" lvl="1" marL="914400" marR="0" rtl="0" algn="l">
              <a:lnSpc>
                <a:spcPct val="100000"/>
              </a:lnSpc>
              <a:spcBef>
                <a:spcPts val="800"/>
              </a:spcBef>
              <a:spcAft>
                <a:spcPts val="0"/>
              </a:spcAft>
              <a:buClr>
                <a:schemeClr val="accent2"/>
              </a:buClr>
              <a:buSzPts val="1200"/>
              <a:buFont typeface="Arial"/>
              <a:buChar char="•"/>
              <a:defRPr b="0" i="0" sz="1200" u="none" cap="none" strike="noStrike">
                <a:solidFill>
                  <a:srgbClr val="FEFEFE"/>
                </a:solidFill>
                <a:latin typeface="Gill Sans"/>
                <a:ea typeface="Gill Sans"/>
                <a:cs typeface="Gill Sans"/>
                <a:sym typeface="Gill Sans"/>
              </a:defRPr>
            </a:lvl2pPr>
            <a:lvl3pPr indent="-304800" lvl="2" marL="1371600" marR="0" rtl="0" algn="l">
              <a:lnSpc>
                <a:spcPct val="100000"/>
              </a:lnSpc>
              <a:spcBef>
                <a:spcPts val="800"/>
              </a:spcBef>
              <a:spcAft>
                <a:spcPts val="0"/>
              </a:spcAft>
              <a:buClr>
                <a:schemeClr val="accent2"/>
              </a:buClr>
              <a:buSzPts val="1200"/>
              <a:buFont typeface="Arial"/>
              <a:buChar char="•"/>
              <a:defRPr b="0" i="0" sz="1200" u="none" cap="none" strike="noStrike">
                <a:solidFill>
                  <a:srgbClr val="FEFEFE"/>
                </a:solidFill>
                <a:latin typeface="Gill Sans"/>
                <a:ea typeface="Gill Sans"/>
                <a:cs typeface="Gill Sans"/>
                <a:sym typeface="Gill Sans"/>
              </a:defRPr>
            </a:lvl3pPr>
            <a:lvl4pPr indent="-304800" lvl="3" marL="1828800" marR="0" rtl="0" algn="l">
              <a:lnSpc>
                <a:spcPct val="100000"/>
              </a:lnSpc>
              <a:spcBef>
                <a:spcPts val="800"/>
              </a:spcBef>
              <a:spcAft>
                <a:spcPts val="0"/>
              </a:spcAft>
              <a:buClr>
                <a:schemeClr val="accent2"/>
              </a:buClr>
              <a:buSzPts val="1200"/>
              <a:buFont typeface="Arial"/>
              <a:buChar char="•"/>
              <a:defRPr b="0" i="0" sz="1200" u="none" cap="none" strike="noStrike">
                <a:solidFill>
                  <a:srgbClr val="FEFEFE"/>
                </a:solidFill>
                <a:latin typeface="Gill Sans"/>
                <a:ea typeface="Gill Sans"/>
                <a:cs typeface="Gill Sans"/>
                <a:sym typeface="Gill Sans"/>
              </a:defRPr>
            </a:lvl4pPr>
            <a:lvl5pPr indent="-304800" lvl="4" marL="2286000" marR="0" rtl="0" algn="l">
              <a:lnSpc>
                <a:spcPct val="100000"/>
              </a:lnSpc>
              <a:spcBef>
                <a:spcPts val="800"/>
              </a:spcBef>
              <a:spcAft>
                <a:spcPts val="0"/>
              </a:spcAft>
              <a:buClr>
                <a:schemeClr val="accent2"/>
              </a:buClr>
              <a:buSzPts val="1200"/>
              <a:buFont typeface="Arial"/>
              <a:buChar char="•"/>
              <a:defRPr b="0" i="0" sz="1200" u="none" cap="none" strike="noStrike">
                <a:solidFill>
                  <a:srgbClr val="FEFEFE"/>
                </a:solidFill>
                <a:latin typeface="Gill Sans"/>
                <a:ea typeface="Gill Sans"/>
                <a:cs typeface="Gill Sans"/>
                <a:sym typeface="Gill Sans"/>
              </a:defRPr>
            </a:lvl5pPr>
            <a:lvl6pPr indent="-304800" lvl="5" marL="2743200" marR="0" rtl="0" algn="l">
              <a:lnSpc>
                <a:spcPct val="100000"/>
              </a:lnSpc>
              <a:spcBef>
                <a:spcPts val="800"/>
              </a:spcBef>
              <a:spcAft>
                <a:spcPts val="0"/>
              </a:spcAft>
              <a:buClr>
                <a:schemeClr val="accent2"/>
              </a:buClr>
              <a:buSzPts val="1200"/>
              <a:buFont typeface="Arial"/>
              <a:buChar char="•"/>
              <a:defRPr b="0" i="0" sz="1200" u="none" cap="none" strike="noStrike">
                <a:solidFill>
                  <a:schemeClr val="lt1"/>
                </a:solidFill>
                <a:latin typeface="Gill Sans"/>
                <a:ea typeface="Gill Sans"/>
                <a:cs typeface="Gill Sans"/>
                <a:sym typeface="Gill Sans"/>
              </a:defRPr>
            </a:lvl6pPr>
            <a:lvl7pPr indent="-304800" lvl="6" marL="3200400" marR="0" rtl="0" algn="l">
              <a:lnSpc>
                <a:spcPct val="100000"/>
              </a:lnSpc>
              <a:spcBef>
                <a:spcPts val="800"/>
              </a:spcBef>
              <a:spcAft>
                <a:spcPts val="0"/>
              </a:spcAft>
              <a:buClr>
                <a:schemeClr val="accent2"/>
              </a:buClr>
              <a:buSzPts val="1200"/>
              <a:buFont typeface="Arial"/>
              <a:buChar char="•"/>
              <a:defRPr b="0" i="0" sz="1200" u="none" cap="none" strike="noStrike">
                <a:solidFill>
                  <a:schemeClr val="lt1"/>
                </a:solidFill>
                <a:latin typeface="Gill Sans"/>
                <a:ea typeface="Gill Sans"/>
                <a:cs typeface="Gill Sans"/>
                <a:sym typeface="Gill Sans"/>
              </a:defRPr>
            </a:lvl7pPr>
            <a:lvl8pPr indent="-304800" lvl="7" marL="3657600" marR="0" rtl="0" algn="l">
              <a:lnSpc>
                <a:spcPct val="100000"/>
              </a:lnSpc>
              <a:spcBef>
                <a:spcPts val="800"/>
              </a:spcBef>
              <a:spcAft>
                <a:spcPts val="0"/>
              </a:spcAft>
              <a:buClr>
                <a:schemeClr val="accent2"/>
              </a:buClr>
              <a:buSzPts val="1200"/>
              <a:buFont typeface="Arial"/>
              <a:buChar char="•"/>
              <a:defRPr b="0" i="0" sz="1200" u="none" cap="none" strike="noStrike">
                <a:solidFill>
                  <a:schemeClr val="lt1"/>
                </a:solidFill>
                <a:latin typeface="Gill Sans"/>
                <a:ea typeface="Gill Sans"/>
                <a:cs typeface="Gill Sans"/>
                <a:sym typeface="Gill Sans"/>
              </a:defRPr>
            </a:lvl8pPr>
            <a:lvl9pPr indent="-304800" lvl="8" marL="4114800" marR="0" rtl="0" algn="l">
              <a:lnSpc>
                <a:spcPct val="100000"/>
              </a:lnSpc>
              <a:spcBef>
                <a:spcPts val="800"/>
              </a:spcBef>
              <a:spcAft>
                <a:spcPts val="0"/>
              </a:spcAft>
              <a:buClr>
                <a:schemeClr val="accent2"/>
              </a:buClr>
              <a:buSzPts val="1200"/>
              <a:buFont typeface="Arial"/>
              <a:buChar char="•"/>
              <a:defRPr b="0" i="0" sz="1200" u="none" cap="none" strike="noStrike">
                <a:solidFill>
                  <a:schemeClr val="lt1"/>
                </a:solidFill>
                <a:latin typeface="Gill Sans"/>
                <a:ea typeface="Gill Sans"/>
                <a:cs typeface="Gill Sans"/>
                <a:sym typeface="Gill Sans"/>
              </a:defRPr>
            </a:lvl9pPr>
          </a:lstStyle>
          <a:p/>
        </p:txBody>
      </p:sp>
      <p:sp>
        <p:nvSpPr>
          <p:cNvPr id="53" name="Google Shape;53;p13"/>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marR="0" rtl="0" algn="r">
              <a:spcBef>
                <a:spcPts val="0"/>
              </a:spcBef>
              <a:spcAft>
                <a:spcPts val="0"/>
              </a:spcAft>
              <a:buSzPts val="1100"/>
              <a:buNone/>
              <a:defRPr b="0" i="0" sz="800" u="none" cap="none" strike="noStrike">
                <a:solidFill>
                  <a:schemeClr val="lt1"/>
                </a:solidFill>
                <a:latin typeface="Gill Sans"/>
                <a:ea typeface="Gill Sans"/>
                <a:cs typeface="Gill Sans"/>
                <a:sym typeface="Gill Sans"/>
              </a:defRPr>
            </a:lvl1pPr>
            <a:lvl2pPr lvl="1"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2pPr>
            <a:lvl3pPr lvl="2"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3pPr>
            <a:lvl4pPr lvl="3"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4pPr>
            <a:lvl5pPr lvl="4"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5pPr>
            <a:lvl6pPr lvl="5"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6pPr>
            <a:lvl7pPr lvl="6"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7pPr>
            <a:lvl8pPr lvl="7"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8pPr>
            <a:lvl9pPr lvl="8"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9pPr>
          </a:lstStyle>
          <a:p/>
        </p:txBody>
      </p:sp>
      <p:sp>
        <p:nvSpPr>
          <p:cNvPr id="54" name="Google Shape;54;p13"/>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SzPts val="1100"/>
              <a:buNone/>
              <a:defRPr b="0" i="0" sz="800" u="none" cap="none" strike="noStrike">
                <a:solidFill>
                  <a:schemeClr val="lt1"/>
                </a:solidFill>
                <a:latin typeface="Gill Sans"/>
                <a:ea typeface="Gill Sans"/>
                <a:cs typeface="Gill Sans"/>
                <a:sym typeface="Gill Sans"/>
              </a:defRPr>
            </a:lvl1pPr>
            <a:lvl2pPr lvl="1"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2pPr>
            <a:lvl3pPr lvl="2"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3pPr>
            <a:lvl4pPr lvl="3"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4pPr>
            <a:lvl5pPr lvl="4"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5pPr>
            <a:lvl6pPr lvl="5"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6pPr>
            <a:lvl7pPr lvl="6"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7pPr>
            <a:lvl8pPr lvl="7"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8pPr>
            <a:lvl9pPr lvl="8" marR="0" rtl="0" algn="l">
              <a:spcBef>
                <a:spcPts val="0"/>
              </a:spcBef>
              <a:spcAft>
                <a:spcPts val="0"/>
              </a:spcAft>
              <a:buSzPts val="1100"/>
              <a:buNone/>
              <a:defRPr b="0" i="0" sz="1400" u="none" cap="none" strike="noStrike">
                <a:solidFill>
                  <a:schemeClr val="lt1"/>
                </a:solidFill>
                <a:latin typeface="Gill Sans"/>
                <a:ea typeface="Gill Sans"/>
                <a:cs typeface="Gill Sans"/>
                <a:sym typeface="Gill Sans"/>
              </a:defRPr>
            </a:lvl9pPr>
          </a:lstStyle>
          <a:p/>
        </p:txBody>
      </p:sp>
      <p:sp>
        <p:nvSpPr>
          <p:cNvPr id="55" name="Google Shape;55;p13"/>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marR="0" rtl="0" algn="ctr">
              <a:spcBef>
                <a:spcPts val="0"/>
              </a:spcBef>
              <a:buNone/>
              <a:defRPr b="0" i="0" sz="800" u="none" cap="none" strike="noStrike">
                <a:solidFill>
                  <a:srgbClr val="FFFFFF"/>
                </a:solidFill>
                <a:latin typeface="Gill Sans"/>
                <a:ea typeface="Gill Sans"/>
                <a:cs typeface="Gill Sans"/>
                <a:sym typeface="Gill Sans"/>
              </a:defRPr>
            </a:lvl1pPr>
            <a:lvl2pPr indent="0" lvl="1" marL="0" marR="0" rtl="0" algn="ctr">
              <a:spcBef>
                <a:spcPts val="0"/>
              </a:spcBef>
              <a:buNone/>
              <a:defRPr b="0" i="0" sz="800" u="none" cap="none" strike="noStrike">
                <a:solidFill>
                  <a:srgbClr val="FFFFFF"/>
                </a:solidFill>
                <a:latin typeface="Gill Sans"/>
                <a:ea typeface="Gill Sans"/>
                <a:cs typeface="Gill Sans"/>
                <a:sym typeface="Gill Sans"/>
              </a:defRPr>
            </a:lvl2pPr>
            <a:lvl3pPr indent="0" lvl="2" marL="0" marR="0" rtl="0" algn="ctr">
              <a:spcBef>
                <a:spcPts val="0"/>
              </a:spcBef>
              <a:buNone/>
              <a:defRPr b="0" i="0" sz="800" u="none" cap="none" strike="noStrike">
                <a:solidFill>
                  <a:srgbClr val="FFFFFF"/>
                </a:solidFill>
                <a:latin typeface="Gill Sans"/>
                <a:ea typeface="Gill Sans"/>
                <a:cs typeface="Gill Sans"/>
                <a:sym typeface="Gill Sans"/>
              </a:defRPr>
            </a:lvl3pPr>
            <a:lvl4pPr indent="0" lvl="3" marL="0" marR="0" rtl="0" algn="ctr">
              <a:spcBef>
                <a:spcPts val="0"/>
              </a:spcBef>
              <a:buNone/>
              <a:defRPr b="0" i="0" sz="800" u="none" cap="none" strike="noStrike">
                <a:solidFill>
                  <a:srgbClr val="FFFFFF"/>
                </a:solidFill>
                <a:latin typeface="Gill Sans"/>
                <a:ea typeface="Gill Sans"/>
                <a:cs typeface="Gill Sans"/>
                <a:sym typeface="Gill Sans"/>
              </a:defRPr>
            </a:lvl4pPr>
            <a:lvl5pPr indent="0" lvl="4" marL="0" marR="0" rtl="0" algn="ctr">
              <a:spcBef>
                <a:spcPts val="0"/>
              </a:spcBef>
              <a:buNone/>
              <a:defRPr b="0" i="0" sz="800" u="none" cap="none" strike="noStrike">
                <a:solidFill>
                  <a:srgbClr val="FFFFFF"/>
                </a:solidFill>
                <a:latin typeface="Gill Sans"/>
                <a:ea typeface="Gill Sans"/>
                <a:cs typeface="Gill Sans"/>
                <a:sym typeface="Gill Sans"/>
              </a:defRPr>
            </a:lvl5pPr>
            <a:lvl6pPr indent="0" lvl="5" marL="0" marR="0" rtl="0" algn="ctr">
              <a:spcBef>
                <a:spcPts val="0"/>
              </a:spcBef>
              <a:buNone/>
              <a:defRPr b="0" i="0" sz="800" u="none" cap="none" strike="noStrike">
                <a:solidFill>
                  <a:srgbClr val="FFFFFF"/>
                </a:solidFill>
                <a:latin typeface="Gill Sans"/>
                <a:ea typeface="Gill Sans"/>
                <a:cs typeface="Gill Sans"/>
                <a:sym typeface="Gill Sans"/>
              </a:defRPr>
            </a:lvl6pPr>
            <a:lvl7pPr indent="0" lvl="6" marL="0" marR="0" rtl="0" algn="ctr">
              <a:spcBef>
                <a:spcPts val="0"/>
              </a:spcBef>
              <a:buNone/>
              <a:defRPr b="0" i="0" sz="800" u="none" cap="none" strike="noStrike">
                <a:solidFill>
                  <a:srgbClr val="FFFFFF"/>
                </a:solidFill>
                <a:latin typeface="Gill Sans"/>
                <a:ea typeface="Gill Sans"/>
                <a:cs typeface="Gill Sans"/>
                <a:sym typeface="Gill Sans"/>
              </a:defRPr>
            </a:lvl7pPr>
            <a:lvl8pPr indent="0" lvl="7" marL="0" marR="0" rtl="0" algn="ctr">
              <a:spcBef>
                <a:spcPts val="0"/>
              </a:spcBef>
              <a:buNone/>
              <a:defRPr b="0" i="0" sz="800" u="none" cap="none" strike="noStrike">
                <a:solidFill>
                  <a:srgbClr val="FFFFFF"/>
                </a:solidFill>
                <a:latin typeface="Gill Sans"/>
                <a:ea typeface="Gill Sans"/>
                <a:cs typeface="Gill Sans"/>
                <a:sym typeface="Gill Sans"/>
              </a:defRPr>
            </a:lvl8pPr>
            <a:lvl9pPr indent="0" lvl="8" marL="0" marR="0" rtl="0" algn="ctr">
              <a:spcBef>
                <a:spcPts val="0"/>
              </a:spcBef>
              <a:buNone/>
              <a:defRPr b="0" i="0" sz="8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62" name="Shape 62"/>
        <p:cNvGrpSpPr/>
        <p:nvPr/>
      </p:nvGrpSpPr>
      <p:grpSpPr>
        <a:xfrm>
          <a:off x="0" y="0"/>
          <a:ext cx="0" cy="0"/>
          <a:chOff x="0" y="0"/>
          <a:chExt cx="0" cy="0"/>
        </a:xfrm>
      </p:grpSpPr>
      <p:sp>
        <p:nvSpPr>
          <p:cNvPr id="63" name="Google Shape;63;p15"/>
          <p:cNvSpPr txBox="1"/>
          <p:nvPr>
            <p:ph type="title"/>
          </p:nvPr>
        </p:nvSpPr>
        <p:spPr>
          <a:xfrm>
            <a:off x="1673352" y="723519"/>
            <a:ext cx="5797296" cy="89154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lvl1pPr lvl="0" marR="0" rtl="0" algn="ctr">
              <a:lnSpc>
                <a:spcPct val="90000"/>
              </a:lnSpc>
              <a:spcBef>
                <a:spcPts val="0"/>
              </a:spcBef>
              <a:spcAft>
                <a:spcPts val="0"/>
              </a:spcAft>
              <a:buClr>
                <a:srgbClr val="262626"/>
              </a:buClr>
              <a:buSzPts val="2100"/>
              <a:buFont typeface="Gill Sans"/>
              <a:buNone/>
              <a:defRPr b="0" i="0" sz="2100" u="none" cap="none" strike="noStrike">
                <a:solidFill>
                  <a:srgbClr val="262626"/>
                </a:solidFill>
                <a:latin typeface="Gill Sans"/>
                <a:ea typeface="Gill Sans"/>
                <a:cs typeface="Gill Sans"/>
                <a:sym typeface="Gill Sans"/>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64" name="Google Shape;64;p15"/>
          <p:cNvSpPr txBox="1"/>
          <p:nvPr>
            <p:ph idx="1" type="body"/>
          </p:nvPr>
        </p:nvSpPr>
        <p:spPr>
          <a:xfrm>
            <a:off x="1673352" y="1978533"/>
            <a:ext cx="5797296" cy="2326487"/>
          </a:xfrm>
          <a:prstGeom prst="rect">
            <a:avLst/>
          </a:prstGeom>
          <a:noFill/>
          <a:ln>
            <a:noFill/>
          </a:ln>
        </p:spPr>
        <p:txBody>
          <a:bodyPr anchorCtr="0" anchor="t" bIns="34275" lIns="68575" spcFirstLastPara="1" rIns="68575" wrap="square" tIns="34275">
            <a:normAutofit/>
          </a:bodyPr>
          <a:lstStyle>
            <a:lvl1pPr indent="-317500" lvl="0" marL="457200" marR="0" rtl="0" algn="l">
              <a:lnSpc>
                <a:spcPct val="100000"/>
              </a:lnSpc>
              <a:spcBef>
                <a:spcPts val="800"/>
              </a:spcBef>
              <a:spcAft>
                <a:spcPts val="0"/>
              </a:spcAft>
              <a:buClr>
                <a:schemeClr val="accent2"/>
              </a:buClr>
              <a:buSzPts val="1400"/>
              <a:buFont typeface="Arial"/>
              <a:buChar char="•"/>
              <a:defRPr b="0" i="0" sz="1400" u="none" cap="none" strike="noStrike">
                <a:solidFill>
                  <a:srgbClr val="262626"/>
                </a:solidFill>
                <a:latin typeface="Gill Sans"/>
                <a:ea typeface="Gill Sans"/>
                <a:cs typeface="Gill Sans"/>
                <a:sym typeface="Gill Sans"/>
              </a:defRPr>
            </a:lvl1pPr>
            <a:lvl2pPr indent="-304800" lvl="1" marL="914400" marR="0" rtl="0" algn="l">
              <a:lnSpc>
                <a:spcPct val="100000"/>
              </a:lnSpc>
              <a:spcBef>
                <a:spcPts val="800"/>
              </a:spcBef>
              <a:spcAft>
                <a:spcPts val="0"/>
              </a:spcAft>
              <a:buClr>
                <a:schemeClr val="accent2"/>
              </a:buClr>
              <a:buSzPts val="1200"/>
              <a:buFont typeface="Arial"/>
              <a:buChar char="•"/>
              <a:defRPr b="0" i="0" sz="1200" u="none" cap="none" strike="noStrike">
                <a:solidFill>
                  <a:srgbClr val="262626"/>
                </a:solidFill>
                <a:latin typeface="Gill Sans"/>
                <a:ea typeface="Gill Sans"/>
                <a:cs typeface="Gill Sans"/>
                <a:sym typeface="Gill Sans"/>
              </a:defRPr>
            </a:lvl2pPr>
            <a:lvl3pPr indent="-304800" lvl="2" marL="1371600" marR="0" rtl="0" algn="l">
              <a:lnSpc>
                <a:spcPct val="100000"/>
              </a:lnSpc>
              <a:spcBef>
                <a:spcPts val="800"/>
              </a:spcBef>
              <a:spcAft>
                <a:spcPts val="0"/>
              </a:spcAft>
              <a:buClr>
                <a:schemeClr val="accent2"/>
              </a:buClr>
              <a:buSzPts val="1200"/>
              <a:buFont typeface="Arial"/>
              <a:buChar char="•"/>
              <a:defRPr b="0" i="0" sz="1200" u="none" cap="none" strike="noStrike">
                <a:solidFill>
                  <a:srgbClr val="262626"/>
                </a:solidFill>
                <a:latin typeface="Gill Sans"/>
                <a:ea typeface="Gill Sans"/>
                <a:cs typeface="Gill Sans"/>
                <a:sym typeface="Gill Sans"/>
              </a:defRPr>
            </a:lvl3pPr>
            <a:lvl4pPr indent="-304800" lvl="3" marL="1828800" marR="0" rtl="0" algn="l">
              <a:lnSpc>
                <a:spcPct val="100000"/>
              </a:lnSpc>
              <a:spcBef>
                <a:spcPts val="800"/>
              </a:spcBef>
              <a:spcAft>
                <a:spcPts val="0"/>
              </a:spcAft>
              <a:buClr>
                <a:schemeClr val="accent2"/>
              </a:buClr>
              <a:buSzPts val="1200"/>
              <a:buFont typeface="Arial"/>
              <a:buChar char="•"/>
              <a:defRPr b="0" i="0" sz="1200" u="none" cap="none" strike="noStrike">
                <a:solidFill>
                  <a:srgbClr val="262626"/>
                </a:solidFill>
                <a:latin typeface="Gill Sans"/>
                <a:ea typeface="Gill Sans"/>
                <a:cs typeface="Gill Sans"/>
                <a:sym typeface="Gill Sans"/>
              </a:defRPr>
            </a:lvl4pPr>
            <a:lvl5pPr indent="-304800" lvl="4" marL="2286000" marR="0" rtl="0" algn="l">
              <a:lnSpc>
                <a:spcPct val="100000"/>
              </a:lnSpc>
              <a:spcBef>
                <a:spcPts val="800"/>
              </a:spcBef>
              <a:spcAft>
                <a:spcPts val="0"/>
              </a:spcAft>
              <a:buClr>
                <a:schemeClr val="accent2"/>
              </a:buClr>
              <a:buSzPts val="1200"/>
              <a:buFont typeface="Arial"/>
              <a:buChar char="•"/>
              <a:defRPr b="0" i="0" sz="1200" u="none" cap="none" strike="noStrike">
                <a:solidFill>
                  <a:srgbClr val="262626"/>
                </a:solidFill>
                <a:latin typeface="Gill Sans"/>
                <a:ea typeface="Gill Sans"/>
                <a:cs typeface="Gill Sans"/>
                <a:sym typeface="Gill Sans"/>
              </a:defRPr>
            </a:lvl5pPr>
            <a:lvl6pPr indent="-304800" lvl="5" marL="2743200" marR="0" rtl="0" algn="l">
              <a:lnSpc>
                <a:spcPct val="100000"/>
              </a:lnSpc>
              <a:spcBef>
                <a:spcPts val="800"/>
              </a:spcBef>
              <a:spcAft>
                <a:spcPts val="0"/>
              </a:spcAft>
              <a:buClr>
                <a:schemeClr val="accent2"/>
              </a:buClr>
              <a:buSzPts val="1200"/>
              <a:buFont typeface="Arial"/>
              <a:buChar char="•"/>
              <a:defRPr b="0" i="0" sz="1200" u="none" cap="none" strike="noStrike">
                <a:solidFill>
                  <a:schemeClr val="dk1"/>
                </a:solidFill>
                <a:latin typeface="Gill Sans"/>
                <a:ea typeface="Gill Sans"/>
                <a:cs typeface="Gill Sans"/>
                <a:sym typeface="Gill Sans"/>
              </a:defRPr>
            </a:lvl6pPr>
            <a:lvl7pPr indent="-304800" lvl="6" marL="3200400" marR="0" rtl="0" algn="l">
              <a:lnSpc>
                <a:spcPct val="100000"/>
              </a:lnSpc>
              <a:spcBef>
                <a:spcPts val="800"/>
              </a:spcBef>
              <a:spcAft>
                <a:spcPts val="0"/>
              </a:spcAft>
              <a:buClr>
                <a:schemeClr val="accent2"/>
              </a:buClr>
              <a:buSzPts val="1200"/>
              <a:buFont typeface="Arial"/>
              <a:buChar char="•"/>
              <a:defRPr b="0" i="0" sz="1200" u="none" cap="none" strike="noStrike">
                <a:solidFill>
                  <a:schemeClr val="dk1"/>
                </a:solidFill>
                <a:latin typeface="Gill Sans"/>
                <a:ea typeface="Gill Sans"/>
                <a:cs typeface="Gill Sans"/>
                <a:sym typeface="Gill Sans"/>
              </a:defRPr>
            </a:lvl7pPr>
            <a:lvl8pPr indent="-304800" lvl="7" marL="3657600" marR="0" rtl="0" algn="l">
              <a:lnSpc>
                <a:spcPct val="100000"/>
              </a:lnSpc>
              <a:spcBef>
                <a:spcPts val="800"/>
              </a:spcBef>
              <a:spcAft>
                <a:spcPts val="0"/>
              </a:spcAft>
              <a:buClr>
                <a:schemeClr val="accent2"/>
              </a:buClr>
              <a:buSzPts val="1200"/>
              <a:buFont typeface="Arial"/>
              <a:buChar char="•"/>
              <a:defRPr b="0" i="0" sz="1200" u="none" cap="none" strike="noStrike">
                <a:solidFill>
                  <a:schemeClr val="dk1"/>
                </a:solidFill>
                <a:latin typeface="Gill Sans"/>
                <a:ea typeface="Gill Sans"/>
                <a:cs typeface="Gill Sans"/>
                <a:sym typeface="Gill Sans"/>
              </a:defRPr>
            </a:lvl8pPr>
            <a:lvl9pPr indent="-304800" lvl="8" marL="4114800" marR="0" rtl="0" algn="l">
              <a:lnSpc>
                <a:spcPct val="100000"/>
              </a:lnSpc>
              <a:spcBef>
                <a:spcPts val="800"/>
              </a:spcBef>
              <a:spcAft>
                <a:spcPts val="0"/>
              </a:spcAft>
              <a:buClr>
                <a:schemeClr val="accent2"/>
              </a:buClr>
              <a:buSzPts val="1200"/>
              <a:buFont typeface="Arial"/>
              <a:buChar char="•"/>
              <a:defRPr b="0" i="0" sz="1200" u="none" cap="none" strike="noStrike">
                <a:solidFill>
                  <a:schemeClr val="dk1"/>
                </a:solidFill>
                <a:latin typeface="Gill Sans"/>
                <a:ea typeface="Gill Sans"/>
                <a:cs typeface="Gill Sans"/>
                <a:sym typeface="Gill Sans"/>
              </a:defRPr>
            </a:lvl9pPr>
          </a:lstStyle>
          <a:p/>
        </p:txBody>
      </p:sp>
      <p:sp>
        <p:nvSpPr>
          <p:cNvPr id="65" name="Google Shape;65;p15"/>
          <p:cNvSpPr txBox="1"/>
          <p:nvPr>
            <p:ph idx="10" type="dt"/>
          </p:nvPr>
        </p:nvSpPr>
        <p:spPr>
          <a:xfrm>
            <a:off x="5866072" y="4679112"/>
            <a:ext cx="2065310" cy="242976"/>
          </a:xfrm>
          <a:prstGeom prst="rect">
            <a:avLst/>
          </a:prstGeom>
          <a:noFill/>
          <a:ln>
            <a:noFill/>
          </a:ln>
        </p:spPr>
        <p:txBody>
          <a:bodyPr anchorCtr="0" anchor="ctr" bIns="34275" lIns="68575" spcFirstLastPara="1" rIns="68575" wrap="square" tIns="34275">
            <a:noAutofit/>
          </a:bodyPr>
          <a:lstStyle>
            <a:lvl1pPr lvl="0" marR="0" rtl="0" algn="r">
              <a:spcBef>
                <a:spcPts val="0"/>
              </a:spcBef>
              <a:spcAft>
                <a:spcPts val="0"/>
              </a:spcAft>
              <a:buSzPts val="1100"/>
              <a:buNone/>
              <a:defRPr b="0" i="0" sz="800" u="none" cap="none" strike="noStrike">
                <a:solidFill>
                  <a:schemeClr val="dk1"/>
                </a:solidFill>
                <a:latin typeface="Gill Sans"/>
                <a:ea typeface="Gill Sans"/>
                <a:cs typeface="Gill Sans"/>
                <a:sym typeface="Gill Sans"/>
              </a:defRPr>
            </a:lvl1pPr>
            <a:lvl2pPr lvl="1"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9pPr>
          </a:lstStyle>
          <a:p/>
        </p:txBody>
      </p:sp>
      <p:sp>
        <p:nvSpPr>
          <p:cNvPr id="66" name="Google Shape;66;p15"/>
          <p:cNvSpPr txBox="1"/>
          <p:nvPr>
            <p:ph idx="11" type="ftr"/>
          </p:nvPr>
        </p:nvSpPr>
        <p:spPr>
          <a:xfrm>
            <a:off x="1200150" y="4677156"/>
            <a:ext cx="4425892" cy="24003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SzPts val="1100"/>
              <a:buNone/>
              <a:defRPr b="0" i="0" sz="800" u="none" cap="none" strike="noStrike">
                <a:solidFill>
                  <a:schemeClr val="dk1"/>
                </a:solidFill>
                <a:latin typeface="Gill Sans"/>
                <a:ea typeface="Gill Sans"/>
                <a:cs typeface="Gill Sans"/>
                <a:sym typeface="Gill Sans"/>
              </a:defRPr>
            </a:lvl1pPr>
            <a:lvl2pPr lvl="1"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100"/>
              <a:buNone/>
              <a:defRPr b="0" i="0" sz="1400" u="none" cap="none" strike="noStrike">
                <a:solidFill>
                  <a:schemeClr val="dk1"/>
                </a:solidFill>
                <a:latin typeface="Gill Sans"/>
                <a:ea typeface="Gill Sans"/>
                <a:cs typeface="Gill Sans"/>
                <a:sym typeface="Gill Sans"/>
              </a:defRPr>
            </a:lvl9pPr>
          </a:lstStyle>
          <a:p/>
        </p:txBody>
      </p:sp>
      <p:sp>
        <p:nvSpPr>
          <p:cNvPr id="67" name="Google Shape;67;p15"/>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lvl1pPr indent="0" lvl="0" marL="0" marR="0" rtl="0" algn="ctr">
              <a:spcBef>
                <a:spcPts val="0"/>
              </a:spcBef>
              <a:buNone/>
              <a:defRPr b="0" i="0" sz="800" u="none" cap="none" strike="noStrike">
                <a:solidFill>
                  <a:srgbClr val="FFFFFF"/>
                </a:solidFill>
                <a:latin typeface="Gill Sans"/>
                <a:ea typeface="Gill Sans"/>
                <a:cs typeface="Gill Sans"/>
                <a:sym typeface="Gill Sans"/>
              </a:defRPr>
            </a:lvl1pPr>
            <a:lvl2pPr indent="0" lvl="1" marL="0" marR="0" rtl="0" algn="ctr">
              <a:spcBef>
                <a:spcPts val="0"/>
              </a:spcBef>
              <a:buNone/>
              <a:defRPr b="0" i="0" sz="800" u="none" cap="none" strike="noStrike">
                <a:solidFill>
                  <a:srgbClr val="FFFFFF"/>
                </a:solidFill>
                <a:latin typeface="Gill Sans"/>
                <a:ea typeface="Gill Sans"/>
                <a:cs typeface="Gill Sans"/>
                <a:sym typeface="Gill Sans"/>
              </a:defRPr>
            </a:lvl2pPr>
            <a:lvl3pPr indent="0" lvl="2" marL="0" marR="0" rtl="0" algn="ctr">
              <a:spcBef>
                <a:spcPts val="0"/>
              </a:spcBef>
              <a:buNone/>
              <a:defRPr b="0" i="0" sz="800" u="none" cap="none" strike="noStrike">
                <a:solidFill>
                  <a:srgbClr val="FFFFFF"/>
                </a:solidFill>
                <a:latin typeface="Gill Sans"/>
                <a:ea typeface="Gill Sans"/>
                <a:cs typeface="Gill Sans"/>
                <a:sym typeface="Gill Sans"/>
              </a:defRPr>
            </a:lvl3pPr>
            <a:lvl4pPr indent="0" lvl="3" marL="0" marR="0" rtl="0" algn="ctr">
              <a:spcBef>
                <a:spcPts val="0"/>
              </a:spcBef>
              <a:buNone/>
              <a:defRPr b="0" i="0" sz="800" u="none" cap="none" strike="noStrike">
                <a:solidFill>
                  <a:srgbClr val="FFFFFF"/>
                </a:solidFill>
                <a:latin typeface="Gill Sans"/>
                <a:ea typeface="Gill Sans"/>
                <a:cs typeface="Gill Sans"/>
                <a:sym typeface="Gill Sans"/>
              </a:defRPr>
            </a:lvl4pPr>
            <a:lvl5pPr indent="0" lvl="4" marL="0" marR="0" rtl="0" algn="ctr">
              <a:spcBef>
                <a:spcPts val="0"/>
              </a:spcBef>
              <a:buNone/>
              <a:defRPr b="0" i="0" sz="800" u="none" cap="none" strike="noStrike">
                <a:solidFill>
                  <a:srgbClr val="FFFFFF"/>
                </a:solidFill>
                <a:latin typeface="Gill Sans"/>
                <a:ea typeface="Gill Sans"/>
                <a:cs typeface="Gill Sans"/>
                <a:sym typeface="Gill Sans"/>
              </a:defRPr>
            </a:lvl5pPr>
            <a:lvl6pPr indent="0" lvl="5" marL="0" marR="0" rtl="0" algn="ctr">
              <a:spcBef>
                <a:spcPts val="0"/>
              </a:spcBef>
              <a:buNone/>
              <a:defRPr b="0" i="0" sz="800" u="none" cap="none" strike="noStrike">
                <a:solidFill>
                  <a:srgbClr val="FFFFFF"/>
                </a:solidFill>
                <a:latin typeface="Gill Sans"/>
                <a:ea typeface="Gill Sans"/>
                <a:cs typeface="Gill Sans"/>
                <a:sym typeface="Gill Sans"/>
              </a:defRPr>
            </a:lvl6pPr>
            <a:lvl7pPr indent="0" lvl="6" marL="0" marR="0" rtl="0" algn="ctr">
              <a:spcBef>
                <a:spcPts val="0"/>
              </a:spcBef>
              <a:buNone/>
              <a:defRPr b="0" i="0" sz="800" u="none" cap="none" strike="noStrike">
                <a:solidFill>
                  <a:srgbClr val="FFFFFF"/>
                </a:solidFill>
                <a:latin typeface="Gill Sans"/>
                <a:ea typeface="Gill Sans"/>
                <a:cs typeface="Gill Sans"/>
                <a:sym typeface="Gill Sans"/>
              </a:defRPr>
            </a:lvl7pPr>
            <a:lvl8pPr indent="0" lvl="7" marL="0" marR="0" rtl="0" algn="ctr">
              <a:spcBef>
                <a:spcPts val="0"/>
              </a:spcBef>
              <a:buNone/>
              <a:defRPr b="0" i="0" sz="800" u="none" cap="none" strike="noStrike">
                <a:solidFill>
                  <a:srgbClr val="FFFFFF"/>
                </a:solidFill>
                <a:latin typeface="Gill Sans"/>
                <a:ea typeface="Gill Sans"/>
                <a:cs typeface="Gill Sans"/>
                <a:sym typeface="Gill Sans"/>
              </a:defRPr>
            </a:lvl8pPr>
            <a:lvl9pPr indent="0" lvl="8" marL="0" marR="0" rtl="0" algn="ctr">
              <a:spcBef>
                <a:spcPts val="0"/>
              </a:spcBef>
              <a:buNone/>
              <a:defRPr b="0" i="0" sz="800" u="none" cap="none" strike="noStrike">
                <a:solidFill>
                  <a:srgbClr val="FFFFFF"/>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 Id="rId3" Type="http://schemas.openxmlformats.org/officeDocument/2006/relationships/hyperlink" Target="https://www.ed.gov/sites/ed/files/about/offices/list/ocr/docs/antisemitism-dcl.pdf" TargetMode="External"/><Relationship Id="rId4" Type="http://schemas.openxmlformats.org/officeDocument/2006/relationships/hyperlink" Target="https://www.ed.gov/sites/ed/files/about/offices/list/ocr/docs/ocr-factsheet-shared-ancestry-202301.pdf" TargetMode="External"/><Relationship Id="rId5" Type="http://schemas.openxmlformats.org/officeDocument/2006/relationships/hyperlink" Target="https://z2policy.ctspublish.com/masc/browse/framinghamset/framingham/IJ" TargetMode="External"/><Relationship Id="rId6" Type="http://schemas.openxmlformats.org/officeDocument/2006/relationships/hyperlink" Target="https://url.us.m.mimecastprotect.com/s/xIDvCM851gcyABAVhwf5c89UNZ?domain=ajc.org"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 Id="rId3" Type="http://schemas.openxmlformats.org/officeDocument/2006/relationships/hyperlink" Target="https://url.us.m.mimecastprotect.com/s/w_65COY58kuLjyLWIEvsxcGaE04?domain=zinnedproject.org/" TargetMode="External"/><Relationship Id="rId4" Type="http://schemas.openxmlformats.org/officeDocument/2006/relationships/hyperlink" Target="https://url.us.m.mimecastprotect.com/s/5TnRCPN5QlI1Rk1pSz1t5cxpwCD?domain=zinnedproject.org/" TargetMode="External"/><Relationship Id="rId5" Type="http://schemas.openxmlformats.org/officeDocument/2006/relationships/hyperlink" Target="https://url.us.m.mimecastprotect.com/s/KTtmCQW57mf1py10SxkuAcG1Fb4?domain=zinnedproject.org/" TargetMode="External"/><Relationship Id="rId6" Type="http://schemas.openxmlformats.org/officeDocument/2006/relationships/hyperlink" Target="https://url.us.m.mimecastprotect.com/s/fQQSCR651nuD1zD2t9qCpc1EGjD?domain=zinnedproject.org/" TargetMode="External"/><Relationship Id="rId7" Type="http://schemas.openxmlformats.org/officeDocument/2006/relationships/hyperlink" Target="https://url.us.m.mimecastprotect.com/s/WSD7CVO0QrCn6RnGsGkF3cElUyL?domain=zinnedproject.org/" TargetMode="External"/><Relationship Id="rId8"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 Id="rId3" Type="http://schemas.openxmlformats.org/officeDocument/2006/relationships/hyperlink" Target="https://url.us.m.mimecastprotect.com/s/XdGqC31KwvCglEgnCgzfWcQCvQv?domain=mpp-dc.org/" TargetMode="Externa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7"/>
          <p:cNvSpPr txBox="1"/>
          <p:nvPr>
            <p:ph type="ctrTitle"/>
          </p:nvPr>
        </p:nvSpPr>
        <p:spPr>
          <a:xfrm>
            <a:off x="292814" y="732035"/>
            <a:ext cx="8499296" cy="1867429"/>
          </a:xfrm>
          <a:prstGeom prst="rect">
            <a:avLst/>
          </a:prstGeom>
          <a:solidFill>
            <a:srgbClr val="FFFFFF"/>
          </a:solidFill>
          <a:ln cap="flat" cmpd="sng" w="38100">
            <a:solidFill>
              <a:srgbClr val="404040"/>
            </a:solidFill>
            <a:prstDash val="solid"/>
            <a:round/>
            <a:headEnd len="sm" w="sm" type="none"/>
            <a:tailEnd len="sm" w="sm" type="none"/>
          </a:ln>
        </p:spPr>
        <p:txBody>
          <a:bodyPr anchorCtr="1" anchor="ctr" bIns="137150" lIns="205725" spcFirstLastPara="1" rIns="205725" wrap="square" tIns="137150">
            <a:normAutofit/>
          </a:bodyPr>
          <a:lstStyle/>
          <a:p>
            <a:pPr indent="0" lvl="0" marL="0" rtl="0" algn="ctr">
              <a:lnSpc>
                <a:spcPct val="90000"/>
              </a:lnSpc>
              <a:spcBef>
                <a:spcPts val="0"/>
              </a:spcBef>
              <a:spcAft>
                <a:spcPts val="0"/>
              </a:spcAft>
              <a:buClr>
                <a:srgbClr val="262626"/>
              </a:buClr>
              <a:buSzPts val="2900"/>
              <a:buFont typeface="Gill Sans"/>
              <a:buNone/>
            </a:pPr>
            <a:r>
              <a:rPr b="1" lang="en"/>
              <a:t>RESOLUTION</a:t>
            </a:r>
            <a:br>
              <a:rPr b="1" lang="en"/>
            </a:br>
            <a:br>
              <a:rPr b="1" lang="en"/>
            </a:br>
            <a:r>
              <a:rPr b="1" lang="en"/>
              <a:t>THE MTA RESOURCES ON THE ISRAEL/GAZA CONFLICT</a:t>
            </a:r>
            <a:endParaRPr/>
          </a:p>
        </p:txBody>
      </p:sp>
      <p:sp>
        <p:nvSpPr>
          <p:cNvPr id="144" name="Google Shape;144;p27"/>
          <p:cNvSpPr txBox="1"/>
          <p:nvPr>
            <p:ph idx="1" type="subTitle"/>
          </p:nvPr>
        </p:nvSpPr>
        <p:spPr>
          <a:xfrm>
            <a:off x="1143000" y="3195828"/>
            <a:ext cx="6858000" cy="1536113"/>
          </a:xfrm>
          <a:prstGeom prst="rect">
            <a:avLst/>
          </a:prstGeom>
          <a:noFill/>
          <a:ln>
            <a:noFill/>
          </a:ln>
        </p:spPr>
        <p:txBody>
          <a:bodyPr anchorCtr="0" anchor="t" bIns="34275" lIns="68575" spcFirstLastPara="1" rIns="68575" wrap="square" tIns="34275">
            <a:normAutofit fontScale="92500" lnSpcReduction="20000"/>
          </a:bodyPr>
          <a:lstStyle/>
          <a:p>
            <a:pPr indent="0" lvl="0" marL="0" rtl="0" algn="ctr">
              <a:lnSpc>
                <a:spcPct val="100000"/>
              </a:lnSpc>
              <a:spcBef>
                <a:spcPts val="0"/>
              </a:spcBef>
              <a:spcAft>
                <a:spcPts val="0"/>
              </a:spcAft>
              <a:buSzPct val="100000"/>
              <a:buNone/>
            </a:pPr>
            <a:r>
              <a:rPr lang="en" sz="2400"/>
              <a:t>Dr. Jesse Hefter</a:t>
            </a:r>
            <a:endParaRPr/>
          </a:p>
          <a:p>
            <a:pPr indent="0" lvl="0" marL="0" rtl="0" algn="ctr">
              <a:lnSpc>
                <a:spcPct val="100000"/>
              </a:lnSpc>
              <a:spcBef>
                <a:spcPts val="800"/>
              </a:spcBef>
              <a:spcAft>
                <a:spcPts val="0"/>
              </a:spcAft>
              <a:buSzPct val="100000"/>
              <a:buNone/>
            </a:pPr>
            <a:r>
              <a:rPr lang="en" sz="2400"/>
              <a:t>Brookline School Committee</a:t>
            </a:r>
            <a:endParaRPr/>
          </a:p>
          <a:p>
            <a:pPr indent="0" lvl="0" marL="0" rtl="0" algn="ctr">
              <a:lnSpc>
                <a:spcPct val="100000"/>
              </a:lnSpc>
              <a:spcBef>
                <a:spcPts val="800"/>
              </a:spcBef>
              <a:spcAft>
                <a:spcPts val="0"/>
              </a:spcAft>
              <a:buSzPct val="100000"/>
              <a:buNone/>
            </a:pPr>
            <a:r>
              <a:rPr lang="en" sz="2400"/>
              <a:t>jesse_hefter@psbma.org</a:t>
            </a:r>
            <a:endParaRPr/>
          </a:p>
          <a:p>
            <a:pPr indent="0" lvl="0" marL="0" rtl="0" algn="ctr">
              <a:lnSpc>
                <a:spcPct val="100000"/>
              </a:lnSpc>
              <a:spcBef>
                <a:spcPts val="800"/>
              </a:spcBef>
              <a:spcAft>
                <a:spcPts val="0"/>
              </a:spcAft>
              <a:buSzPct val="100000"/>
              <a:buNone/>
            </a:pPr>
            <a:r>
              <a:rPr lang="en" sz="2400"/>
              <a:t>May 1, 2025</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36"/>
          <p:cNvSpPr txBox="1"/>
          <p:nvPr>
            <p:ph type="title"/>
          </p:nvPr>
        </p:nvSpPr>
        <p:spPr>
          <a:xfrm>
            <a:off x="1687068" y="353187"/>
            <a:ext cx="5797296" cy="538353"/>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fontScale="90000"/>
          </a:bodyPr>
          <a:lstStyle/>
          <a:p>
            <a:pPr indent="0" lvl="0" marL="0" rtl="0" algn="ctr">
              <a:lnSpc>
                <a:spcPct val="90000"/>
              </a:lnSpc>
              <a:spcBef>
                <a:spcPts val="0"/>
              </a:spcBef>
              <a:spcAft>
                <a:spcPts val="0"/>
              </a:spcAft>
              <a:buClr>
                <a:srgbClr val="262626"/>
              </a:buClr>
              <a:buSzPct val="100000"/>
              <a:buFont typeface="Gill Sans"/>
              <a:buNone/>
            </a:pPr>
            <a:r>
              <a:rPr b="1" lang="en"/>
              <a:t>FROM THE MTA RESOURCES</a:t>
            </a:r>
            <a:endParaRPr/>
          </a:p>
        </p:txBody>
      </p:sp>
      <p:sp>
        <p:nvSpPr>
          <p:cNvPr id="227" name="Google Shape;227;p36"/>
          <p:cNvSpPr txBox="1"/>
          <p:nvPr>
            <p:ph idx="1" type="body"/>
          </p:nvPr>
        </p:nvSpPr>
        <p:spPr>
          <a:xfrm>
            <a:off x="742514" y="1207008"/>
            <a:ext cx="7775123" cy="3556759"/>
          </a:xfrm>
          <a:prstGeom prst="rect">
            <a:avLst/>
          </a:prstGeom>
          <a:noFill/>
          <a:ln>
            <a:noFill/>
          </a:ln>
        </p:spPr>
        <p:txBody>
          <a:bodyPr anchorCtr="0" anchor="t" bIns="34275" lIns="68575" spcFirstLastPara="1" rIns="68575" wrap="square" tIns="34275">
            <a:normAutofit/>
          </a:bodyPr>
          <a:lstStyle/>
          <a:p>
            <a:pPr indent="-177800" lvl="0" marL="177800" rtl="0" algn="l">
              <a:lnSpc>
                <a:spcPct val="100000"/>
              </a:lnSpc>
              <a:spcBef>
                <a:spcPts val="0"/>
              </a:spcBef>
              <a:spcAft>
                <a:spcPts val="0"/>
              </a:spcAft>
              <a:buSzPts val="2400"/>
              <a:buChar char="•"/>
            </a:pPr>
            <a:r>
              <a:rPr b="1" lang="en" sz="2400"/>
              <a:t>Eleven (11) books, 7 are problematic</a:t>
            </a:r>
            <a:endParaRPr sz="2100"/>
          </a:p>
          <a:p>
            <a:pPr indent="-171450" lvl="1" marL="342900" rtl="0" algn="l">
              <a:lnSpc>
                <a:spcPct val="100000"/>
              </a:lnSpc>
              <a:spcBef>
                <a:spcPts val="800"/>
              </a:spcBef>
              <a:spcAft>
                <a:spcPts val="0"/>
              </a:spcAft>
              <a:buSzPts val="2100"/>
              <a:buChar char="•"/>
            </a:pPr>
            <a:r>
              <a:rPr lang="en" sz="2100"/>
              <a:t>Adwan, et. Al – Side by Side: Parallel Histories of Israel-Palestine</a:t>
            </a:r>
            <a:endParaRPr/>
          </a:p>
          <a:p>
            <a:pPr indent="-171450" lvl="1" marL="342900" rtl="0" algn="l">
              <a:lnSpc>
                <a:spcPct val="100000"/>
              </a:lnSpc>
              <a:spcBef>
                <a:spcPts val="800"/>
              </a:spcBef>
              <a:spcAft>
                <a:spcPts val="0"/>
              </a:spcAft>
              <a:buSzPts val="2100"/>
              <a:buChar char="•"/>
            </a:pPr>
            <a:r>
              <a:rPr lang="en" sz="2100"/>
              <a:t>Aslan – a kids book about Israel &amp; Palestine</a:t>
            </a:r>
            <a:endParaRPr/>
          </a:p>
          <a:p>
            <a:pPr indent="-171450" lvl="1" marL="342900" rtl="0" algn="l">
              <a:lnSpc>
                <a:spcPct val="100000"/>
              </a:lnSpc>
              <a:spcBef>
                <a:spcPts val="800"/>
              </a:spcBef>
              <a:spcAft>
                <a:spcPts val="0"/>
              </a:spcAft>
              <a:buSzPts val="2100"/>
              <a:buChar char="•"/>
            </a:pPr>
            <a:r>
              <a:rPr lang="en" sz="2100"/>
              <a:t>Finkelstein – Gaza: An Inquest into its Martyrdom</a:t>
            </a:r>
            <a:endParaRPr/>
          </a:p>
          <a:p>
            <a:pPr indent="-171450" lvl="1" marL="342900" rtl="0" algn="l">
              <a:lnSpc>
                <a:spcPct val="100000"/>
              </a:lnSpc>
              <a:spcBef>
                <a:spcPts val="800"/>
              </a:spcBef>
              <a:spcAft>
                <a:spcPts val="0"/>
              </a:spcAft>
              <a:buSzPts val="2100"/>
              <a:buChar char="•"/>
            </a:pPr>
            <a:r>
              <a:rPr lang="en" sz="2100"/>
              <a:t>Kalidi – The Hundred Year’s War on Palestine</a:t>
            </a:r>
            <a:endParaRPr/>
          </a:p>
          <a:p>
            <a:pPr indent="-171450" lvl="1" marL="342900" rtl="0" algn="l">
              <a:lnSpc>
                <a:spcPct val="100000"/>
              </a:lnSpc>
              <a:spcBef>
                <a:spcPts val="800"/>
              </a:spcBef>
              <a:spcAft>
                <a:spcPts val="0"/>
              </a:spcAft>
              <a:buSzPts val="2100"/>
              <a:buChar char="•"/>
            </a:pPr>
            <a:r>
              <a:rPr lang="en" sz="2100"/>
              <a:t>Pappe – </a:t>
            </a:r>
            <a:r>
              <a:rPr lang="en" sz="2100" strike="sngStrike"/>
              <a:t>TEN MYTHS ABOUT </a:t>
            </a:r>
            <a:r>
              <a:rPr lang="en" sz="2100"/>
              <a:t>ISRAEL</a:t>
            </a:r>
            <a:endParaRPr/>
          </a:p>
          <a:p>
            <a:pPr indent="-171450" lvl="1" marL="342900" rtl="0" algn="l">
              <a:lnSpc>
                <a:spcPct val="100000"/>
              </a:lnSpc>
              <a:spcBef>
                <a:spcPts val="800"/>
              </a:spcBef>
              <a:spcAft>
                <a:spcPts val="0"/>
              </a:spcAft>
              <a:buSzPts val="2100"/>
              <a:buChar char="•"/>
            </a:pPr>
            <a:r>
              <a:rPr lang="en" sz="2100"/>
              <a:t>Said – The Question of Palestine</a:t>
            </a:r>
            <a:endParaRPr/>
          </a:p>
          <a:p>
            <a:pPr indent="-171450" lvl="1" marL="342900" rtl="0" algn="l">
              <a:lnSpc>
                <a:spcPct val="100000"/>
              </a:lnSpc>
              <a:spcBef>
                <a:spcPts val="800"/>
              </a:spcBef>
              <a:spcAft>
                <a:spcPts val="0"/>
              </a:spcAft>
              <a:buSzPts val="2100"/>
              <a:buChar char="•"/>
            </a:pPr>
            <a:r>
              <a:rPr lang="en" sz="2100"/>
              <a:t>Shavit – My Promised Land</a:t>
            </a:r>
            <a:endParaRPr/>
          </a:p>
        </p:txBody>
      </p:sp>
      <p:sp>
        <p:nvSpPr>
          <p:cNvPr id="228" name="Google Shape;228;p36"/>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
        <p:nvSpPr>
          <p:cNvPr id="229" name="Google Shape;229;p36"/>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Committee, May 1, 2025</a:t>
            </a:r>
            <a:endParaRPr sz="900">
              <a:solidFill>
                <a:srgbClr val="262626"/>
              </a:solidFill>
              <a:latin typeface="Gill Sans"/>
              <a:ea typeface="Gill Sans"/>
              <a:cs typeface="Gill Sans"/>
              <a:sym typeface="Gill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37"/>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Committee, May 1, 2025</a:t>
            </a:r>
            <a:endParaRPr sz="900">
              <a:solidFill>
                <a:srgbClr val="262626"/>
              </a:solidFill>
              <a:latin typeface="Gill Sans"/>
              <a:ea typeface="Gill Sans"/>
              <a:cs typeface="Gill Sans"/>
              <a:sym typeface="Gill Sans"/>
            </a:endParaRPr>
          </a:p>
        </p:txBody>
      </p:sp>
      <p:sp>
        <p:nvSpPr>
          <p:cNvPr id="235" name="Google Shape;235;p37"/>
          <p:cNvSpPr txBox="1"/>
          <p:nvPr>
            <p:ph type="title"/>
          </p:nvPr>
        </p:nvSpPr>
        <p:spPr>
          <a:xfrm>
            <a:off x="628650" y="205264"/>
            <a:ext cx="8215100" cy="658844"/>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Autofit/>
          </a:bodyPr>
          <a:lstStyle/>
          <a:p>
            <a:pPr indent="0" lvl="0" marL="0" marR="0" rtl="0" algn="ctr">
              <a:lnSpc>
                <a:spcPct val="115000"/>
              </a:lnSpc>
              <a:spcBef>
                <a:spcPts val="0"/>
              </a:spcBef>
              <a:spcAft>
                <a:spcPts val="0"/>
              </a:spcAft>
              <a:buClr>
                <a:srgbClr val="262626"/>
              </a:buClr>
              <a:buSzPts val="1200"/>
              <a:buFont typeface="Arial"/>
              <a:buNone/>
            </a:pPr>
            <a:r>
              <a:rPr b="1" lang="en" sz="1200">
                <a:latin typeface="Arial"/>
                <a:ea typeface="Arial"/>
                <a:cs typeface="Arial"/>
                <a:sym typeface="Arial"/>
              </a:rPr>
              <a:t>BROOKLINE SCHOOL COMMITTEE RESOLUTION REGARDING THE MASSACHUSETTS TEACHERS ASSOCIATION’S CURRICULAR MATERIALS ON THE ISRAEL-GAZA CONFLICT</a:t>
            </a:r>
            <a:endParaRPr sz="1200">
              <a:latin typeface="Arial"/>
              <a:ea typeface="Arial"/>
              <a:cs typeface="Arial"/>
              <a:sym typeface="Arial"/>
            </a:endParaRPr>
          </a:p>
        </p:txBody>
      </p:sp>
      <p:sp>
        <p:nvSpPr>
          <p:cNvPr id="236" name="Google Shape;236;p37"/>
          <p:cNvSpPr txBox="1"/>
          <p:nvPr>
            <p:ph idx="1" type="body"/>
          </p:nvPr>
        </p:nvSpPr>
        <p:spPr>
          <a:xfrm>
            <a:off x="572413" y="972640"/>
            <a:ext cx="8273413" cy="3873971"/>
          </a:xfrm>
          <a:prstGeom prst="rect">
            <a:avLst/>
          </a:prstGeom>
          <a:noFill/>
          <a:ln>
            <a:noFill/>
          </a:ln>
        </p:spPr>
        <p:txBody>
          <a:bodyPr anchorCtr="0" anchor="t" bIns="34275" lIns="68575" spcFirstLastPara="1" rIns="68575" wrap="square" tIns="34275">
            <a:normAutofit fontScale="77500" lnSpcReduction="20000"/>
          </a:bodyPr>
          <a:lstStyle/>
          <a:p>
            <a:pPr indent="0" lvl="0" marL="0" marR="0" rtl="0" algn="l">
              <a:lnSpc>
                <a:spcPct val="100000"/>
              </a:lnSpc>
              <a:spcBef>
                <a:spcPts val="0"/>
              </a:spcBef>
              <a:spcAft>
                <a:spcPts val="0"/>
              </a:spcAft>
              <a:buSzPct val="100000"/>
              <a:buNone/>
            </a:pPr>
            <a:r>
              <a:rPr lang="en" sz="1400">
                <a:latin typeface="Arial"/>
                <a:ea typeface="Arial"/>
                <a:cs typeface="Arial"/>
                <a:sym typeface="Arial"/>
              </a:rPr>
              <a:t>WHEREAS, the Massachusetts Teachers Association (MTA) disseminated resources related to the Israel-Gaza conflict and its history, that contain unambiguous antisemitic elements; and</a:t>
            </a:r>
            <a:endParaRPr/>
          </a:p>
          <a:p>
            <a:pPr indent="0" lvl="0" marL="0" marR="0" rtl="0" algn="l">
              <a:lnSpc>
                <a:spcPct val="100000"/>
              </a:lnSpc>
              <a:spcBef>
                <a:spcPts val="1400"/>
              </a:spcBef>
              <a:spcAft>
                <a:spcPts val="0"/>
              </a:spcAft>
              <a:buSzPct val="100000"/>
              <a:buNone/>
            </a:pPr>
            <a:r>
              <a:rPr lang="en" sz="1400">
                <a:latin typeface="Arial"/>
                <a:ea typeface="Arial"/>
                <a:cs typeface="Arial"/>
                <a:sym typeface="Arial"/>
              </a:rPr>
              <a:t>WHEREAS, these particular materials impact the Jewish community and are offensive, and undermine a balanced and fair presentation of this international issue; and</a:t>
            </a:r>
            <a:endParaRPr/>
          </a:p>
          <a:p>
            <a:pPr indent="0" lvl="0" marL="0" marR="0" rtl="0" algn="l">
              <a:lnSpc>
                <a:spcPct val="100000"/>
              </a:lnSpc>
              <a:spcBef>
                <a:spcPts val="1400"/>
              </a:spcBef>
              <a:spcAft>
                <a:spcPts val="0"/>
              </a:spcAft>
              <a:buSzPct val="100000"/>
              <a:buNone/>
            </a:pPr>
            <a:r>
              <a:rPr lang="en" sz="1400">
                <a:latin typeface="Arial"/>
                <a:ea typeface="Arial"/>
                <a:cs typeface="Arial"/>
                <a:sym typeface="Arial"/>
              </a:rPr>
              <a:t>WHEREAS, the MTA's materials have been critically and publicly exposed by the Massachusetts Special Commission on Combating Antisemitism; and</a:t>
            </a:r>
            <a:endParaRPr/>
          </a:p>
          <a:p>
            <a:pPr indent="0" lvl="0" marL="0" marR="0" rtl="0" algn="l">
              <a:lnSpc>
                <a:spcPct val="100000"/>
              </a:lnSpc>
              <a:spcBef>
                <a:spcPts val="1400"/>
              </a:spcBef>
              <a:spcAft>
                <a:spcPts val="0"/>
              </a:spcAft>
              <a:buSzPct val="100000"/>
              <a:buNone/>
            </a:pPr>
            <a:r>
              <a:rPr lang="en" sz="1400">
                <a:latin typeface="Arial"/>
                <a:ea typeface="Arial"/>
                <a:cs typeface="Arial"/>
                <a:sym typeface="Arial"/>
              </a:rPr>
              <a:t>WHEREAS, the use of these materials in any school district could create an environment that undermines the values of impartial education and mutual respect among students and staff of diverse backgrounds;</a:t>
            </a:r>
            <a:endParaRPr/>
          </a:p>
          <a:p>
            <a:pPr indent="0" lvl="0" marL="0" marR="0" rtl="0" algn="l">
              <a:lnSpc>
                <a:spcPct val="100000"/>
              </a:lnSpc>
              <a:spcBef>
                <a:spcPts val="1400"/>
              </a:spcBef>
              <a:spcAft>
                <a:spcPts val="0"/>
              </a:spcAft>
              <a:buSzPct val="100000"/>
              <a:buNone/>
            </a:pPr>
            <a:r>
              <a:rPr lang="en" sz="1400">
                <a:latin typeface="Arial"/>
                <a:ea typeface="Arial"/>
                <a:cs typeface="Arial"/>
                <a:sym typeface="Arial"/>
              </a:rPr>
              <a:t>THEREFORE, BE IT RESOLVED that the Public Schools of Brookline strives to foster an educational setting that is respectful, historically accurate, and free from discrimination; and</a:t>
            </a:r>
            <a:endParaRPr/>
          </a:p>
          <a:p>
            <a:pPr indent="0" lvl="0" marL="0" marR="0" rtl="0" algn="l">
              <a:lnSpc>
                <a:spcPct val="100000"/>
              </a:lnSpc>
              <a:spcBef>
                <a:spcPts val="1400"/>
              </a:spcBef>
              <a:spcAft>
                <a:spcPts val="0"/>
              </a:spcAft>
              <a:buSzPct val="100000"/>
              <a:buNone/>
            </a:pPr>
            <a:r>
              <a:rPr lang="en" sz="1400">
                <a:latin typeface="Arial"/>
                <a:ea typeface="Arial"/>
                <a:cs typeface="Arial"/>
                <a:sym typeface="Arial"/>
              </a:rPr>
              <a:t>BE IT FURTHER RESOLVED that the Brookline School Committee strongly cautions our District staff about utilizing the MTA's materials related to the Israel-Gaza conflict; and</a:t>
            </a:r>
            <a:endParaRPr/>
          </a:p>
          <a:p>
            <a:pPr indent="0" lvl="0" marL="0" marR="0" rtl="0" algn="l">
              <a:lnSpc>
                <a:spcPct val="100000"/>
              </a:lnSpc>
              <a:spcBef>
                <a:spcPts val="1400"/>
              </a:spcBef>
              <a:spcAft>
                <a:spcPts val="0"/>
              </a:spcAft>
              <a:buSzPct val="100000"/>
              <a:buNone/>
            </a:pPr>
            <a:r>
              <a:rPr lang="en" sz="1400">
                <a:latin typeface="Arial"/>
                <a:ea typeface="Arial"/>
                <a:cs typeface="Arial"/>
                <a:sym typeface="Arial"/>
              </a:rPr>
              <a:t>BE IT FURTHER RESOLVED that the Brookline School Committee intends to create an Instructional Materials policy that prevents the dissemination of antisemitic and other discriminatory content in our District; and</a:t>
            </a:r>
            <a:endParaRPr/>
          </a:p>
          <a:p>
            <a:pPr indent="0" lvl="0" marL="0" marR="0" rtl="0" algn="l">
              <a:lnSpc>
                <a:spcPct val="100000"/>
              </a:lnSpc>
              <a:spcBef>
                <a:spcPts val="1400"/>
              </a:spcBef>
              <a:spcAft>
                <a:spcPts val="0"/>
              </a:spcAft>
              <a:buSzPct val="100000"/>
              <a:buNone/>
            </a:pPr>
            <a:r>
              <a:rPr lang="en" sz="1400">
                <a:latin typeface="Arial"/>
                <a:ea typeface="Arial"/>
                <a:cs typeface="Arial"/>
                <a:sym typeface="Arial"/>
              </a:rPr>
              <a:t>BE IT FURTHER RESOLVED that the Brookline School Committee calls upon our District to follow the guidelines reiterated by the United States Department of Education Office of Civil Rights in a letter dated May 25, 2023 of “schools’ legal obligation under Title VI of the Civil Rights Act of 1964 (Title VI) to provide all students, including Jewish students, a school environment free from discrimination based on race, color, or national origin, including shared ancestry or ethnic characteristics”.</a:t>
            </a:r>
            <a:endParaRPr/>
          </a:p>
        </p:txBody>
      </p:sp>
      <p:sp>
        <p:nvSpPr>
          <p:cNvPr id="237" name="Google Shape;237;p37"/>
          <p:cNvSpPr txBox="1"/>
          <p:nvPr/>
        </p:nvSpPr>
        <p:spPr>
          <a:xfrm>
            <a:off x="3549645" y="4677635"/>
            <a:ext cx="1530600" cy="238500"/>
          </a:xfrm>
          <a:prstGeom prst="rect">
            <a:avLst/>
          </a:prstGeom>
          <a:noFill/>
          <a:ln>
            <a:noFill/>
          </a:ln>
        </p:spPr>
        <p:txBody>
          <a:bodyPr anchorCtr="0" anchor="t" bIns="34275" lIns="68575" spcFirstLastPara="1" rIns="68575" wrap="square" tIns="34275">
            <a:spAutoFit/>
          </a:bodyPr>
          <a:lstStyle/>
          <a:p>
            <a:pPr indent="0" lvl="0" marL="0" marR="0" rtl="0" algn="l">
              <a:lnSpc>
                <a:spcPct val="115000"/>
              </a:lnSpc>
              <a:spcBef>
                <a:spcPts val="0"/>
              </a:spcBef>
              <a:spcAft>
                <a:spcPts val="0"/>
              </a:spcAft>
              <a:buClr>
                <a:schemeClr val="dk1"/>
              </a:buClr>
              <a:buSzPts val="1100"/>
              <a:buFont typeface="Arial"/>
              <a:buNone/>
            </a:pPr>
            <a:r>
              <a:rPr b="1" lang="en" sz="1100">
                <a:solidFill>
                  <a:schemeClr val="dk1"/>
                </a:solidFill>
                <a:latin typeface="Arial"/>
                <a:ea typeface="Arial"/>
                <a:cs typeface="Arial"/>
                <a:sym typeface="Arial"/>
              </a:rPr>
              <a:t>Adopted May 1, 2025</a:t>
            </a:r>
            <a:endParaRPr sz="1100">
              <a:solidFill>
                <a:schemeClr val="dk1"/>
              </a:solidFill>
              <a:latin typeface="Arial"/>
              <a:ea typeface="Arial"/>
              <a:cs typeface="Arial"/>
              <a:sym typeface="Arial"/>
            </a:endParaRPr>
          </a:p>
        </p:txBody>
      </p:sp>
      <p:sp>
        <p:nvSpPr>
          <p:cNvPr id="238" name="Google Shape;238;p37"/>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38"/>
          <p:cNvSpPr txBox="1"/>
          <p:nvPr>
            <p:ph idx="1" type="body"/>
          </p:nvPr>
        </p:nvSpPr>
        <p:spPr>
          <a:xfrm>
            <a:off x="624385" y="1146412"/>
            <a:ext cx="8208275" cy="3725839"/>
          </a:xfrm>
          <a:prstGeom prst="rect">
            <a:avLst/>
          </a:prstGeom>
          <a:noFill/>
          <a:ln>
            <a:noFill/>
          </a:ln>
        </p:spPr>
        <p:txBody>
          <a:bodyPr anchorCtr="0" anchor="t" bIns="34275" lIns="68575" spcFirstLastPara="1" rIns="68575" wrap="square" tIns="34275">
            <a:normAutofit/>
          </a:bodyPr>
          <a:lstStyle/>
          <a:p>
            <a:pPr indent="-177800" lvl="0" marL="177800" rtl="0" algn="l">
              <a:lnSpc>
                <a:spcPct val="100000"/>
              </a:lnSpc>
              <a:spcBef>
                <a:spcPts val="0"/>
              </a:spcBef>
              <a:spcAft>
                <a:spcPts val="0"/>
              </a:spcAft>
              <a:buSzPts val="2100"/>
              <a:buNone/>
            </a:pPr>
            <a:r>
              <a:rPr b="1" i="0" lang="en" sz="2100" u="none" strike="noStrike">
                <a:solidFill>
                  <a:srgbClr val="222222"/>
                </a:solidFill>
                <a:latin typeface="Gill Sans"/>
                <a:ea typeface="Gill Sans"/>
                <a:cs typeface="Gill Sans"/>
                <a:sym typeface="Gill Sans"/>
              </a:rPr>
              <a:t>Resources</a:t>
            </a:r>
            <a:r>
              <a:rPr b="0" i="0" lang="en" sz="2100" u="none" strike="noStrike">
                <a:solidFill>
                  <a:srgbClr val="222222"/>
                </a:solidFill>
                <a:latin typeface="Gill Sans"/>
                <a:ea typeface="Gill Sans"/>
                <a:cs typeface="Gill Sans"/>
                <a:sym typeface="Gill Sans"/>
              </a:rPr>
              <a:t>:</a:t>
            </a:r>
            <a:endParaRPr b="0">
              <a:latin typeface="Gill Sans"/>
              <a:ea typeface="Gill Sans"/>
              <a:cs typeface="Gill Sans"/>
              <a:sym typeface="Gill Sans"/>
            </a:endParaRPr>
          </a:p>
          <a:p>
            <a:pPr indent="-171450" lvl="0" marL="177800" rtl="0" algn="l">
              <a:lnSpc>
                <a:spcPct val="100000"/>
              </a:lnSpc>
              <a:spcBef>
                <a:spcPts val="1400"/>
              </a:spcBef>
              <a:spcAft>
                <a:spcPts val="0"/>
              </a:spcAft>
              <a:buSzPts val="1500"/>
              <a:buFont typeface="Gill Sans"/>
              <a:buAutoNum type="arabicPeriod"/>
            </a:pPr>
            <a:r>
              <a:rPr b="0" i="0" lang="en" sz="1500" u="none" strike="noStrike">
                <a:solidFill>
                  <a:srgbClr val="222222"/>
                </a:solidFill>
                <a:latin typeface="Gill Sans"/>
                <a:ea typeface="Gill Sans"/>
                <a:cs typeface="Gill Sans"/>
                <a:sym typeface="Gill Sans"/>
              </a:rPr>
              <a:t>U.S. Department of Education Office for Civil Rights, Letter of May 25, 2023 (</a:t>
            </a:r>
            <a:r>
              <a:rPr b="0" i="0" lang="en" sz="1500" u="sng" strike="noStrike">
                <a:solidFill>
                  <a:schemeClr val="hlink"/>
                </a:solidFill>
                <a:latin typeface="Gill Sans"/>
                <a:ea typeface="Gill Sans"/>
                <a:cs typeface="Gill Sans"/>
                <a:sym typeface="Gill Sans"/>
                <a:hlinkClick r:id="rId3"/>
              </a:rPr>
              <a:t>https://www.ed.gov/sites/ed/files/about/offices/list/ocr/docs/antisemitism-dcl.pdf</a:t>
            </a:r>
            <a:r>
              <a:rPr b="0" i="0" lang="en" sz="1500" u="none" strike="noStrike">
                <a:solidFill>
                  <a:srgbClr val="222222"/>
                </a:solidFill>
                <a:latin typeface="Gill Sans"/>
                <a:ea typeface="Gill Sans"/>
                <a:cs typeface="Gill Sans"/>
                <a:sym typeface="Gill Sans"/>
              </a:rPr>
              <a:t>)</a:t>
            </a:r>
            <a:endParaRPr/>
          </a:p>
          <a:p>
            <a:pPr indent="-171450" lvl="0" marL="177800" rtl="0" algn="l">
              <a:lnSpc>
                <a:spcPct val="100000"/>
              </a:lnSpc>
              <a:spcBef>
                <a:spcPts val="800"/>
              </a:spcBef>
              <a:spcAft>
                <a:spcPts val="0"/>
              </a:spcAft>
              <a:buSzPts val="1500"/>
              <a:buFont typeface="Gill Sans"/>
              <a:buAutoNum type="arabicPeriod"/>
            </a:pPr>
            <a:r>
              <a:rPr b="0" i="0" lang="en" sz="1500" u="none" strike="noStrike">
                <a:solidFill>
                  <a:srgbClr val="222222"/>
                </a:solidFill>
                <a:latin typeface="Gill Sans"/>
                <a:ea typeface="Gill Sans"/>
                <a:cs typeface="Gill Sans"/>
                <a:sym typeface="Gill Sans"/>
              </a:rPr>
              <a:t>U.S. Department of Education Office for Civil Rights, Fact Sheet: </a:t>
            </a:r>
            <a:r>
              <a:rPr b="0" i="0" lang="en" sz="1500" u="sng" strike="noStrike">
                <a:solidFill>
                  <a:schemeClr val="hlink"/>
                </a:solidFill>
                <a:latin typeface="Gill Sans"/>
                <a:ea typeface="Gill Sans"/>
                <a:cs typeface="Gill Sans"/>
                <a:sym typeface="Gill Sans"/>
                <a:hlinkClick r:id="rId4"/>
              </a:rPr>
              <a:t>https://www.ed.gov/sites/ed/files/about/offices/list/ocr/docs/ocr-factsheet-shared-ancestry-202301.pdf</a:t>
            </a:r>
            <a:r>
              <a:rPr b="0" i="0" lang="en" sz="1500" u="none" strike="noStrike">
                <a:solidFill>
                  <a:srgbClr val="222222"/>
                </a:solidFill>
                <a:latin typeface="Gill Sans"/>
                <a:ea typeface="Gill Sans"/>
                <a:cs typeface="Gill Sans"/>
                <a:sym typeface="Gill Sans"/>
              </a:rPr>
              <a:t> (January 2023).</a:t>
            </a:r>
            <a:endParaRPr/>
          </a:p>
          <a:p>
            <a:pPr indent="-171450" lvl="0" marL="177800" rtl="0" algn="l">
              <a:lnSpc>
                <a:spcPct val="100000"/>
              </a:lnSpc>
              <a:spcBef>
                <a:spcPts val="800"/>
              </a:spcBef>
              <a:spcAft>
                <a:spcPts val="0"/>
              </a:spcAft>
              <a:buSzPts val="1500"/>
              <a:buFont typeface="Gill Sans"/>
              <a:buAutoNum type="arabicPeriod"/>
            </a:pPr>
            <a:r>
              <a:rPr b="0" i="0" lang="en" sz="1500" u="sng" strike="noStrike">
                <a:solidFill>
                  <a:schemeClr val="hlink"/>
                </a:solidFill>
                <a:latin typeface="Gill Sans"/>
                <a:ea typeface="Gill Sans"/>
                <a:cs typeface="Gill Sans"/>
                <a:sym typeface="Gill Sans"/>
                <a:hlinkClick r:id="rId5"/>
              </a:rPr>
              <a:t>Curriculum Guidelines</a:t>
            </a:r>
            <a:r>
              <a:rPr b="0" i="0" lang="en" sz="1500" u="none" strike="noStrike">
                <a:solidFill>
                  <a:srgbClr val="222222"/>
                </a:solidFill>
                <a:latin typeface="Gill Sans"/>
                <a:ea typeface="Gill Sans"/>
                <a:cs typeface="Gill Sans"/>
                <a:sym typeface="Gill Sans"/>
              </a:rPr>
              <a:t> (Policy Manual - File: IJ - Instructional Materials; MA School Districts including Arlington, Bedford, Framingham, Lexington, Lynn, Malden, Newton, Plymouth, Swampscott, Watertown, Westborough, Worcester)</a:t>
            </a:r>
            <a:endParaRPr/>
          </a:p>
          <a:p>
            <a:pPr indent="-171450" lvl="0" marL="177800" rtl="0" algn="l">
              <a:lnSpc>
                <a:spcPct val="100000"/>
              </a:lnSpc>
              <a:spcBef>
                <a:spcPts val="800"/>
              </a:spcBef>
              <a:spcAft>
                <a:spcPts val="0"/>
              </a:spcAft>
              <a:buSzPts val="1500"/>
              <a:buFont typeface="Gill Sans"/>
              <a:buAutoNum type="arabicPeriod"/>
            </a:pPr>
            <a:r>
              <a:rPr b="0" i="0" lang="en" sz="1500" u="none" strike="noStrike">
                <a:solidFill>
                  <a:srgbClr val="222222"/>
                </a:solidFill>
                <a:latin typeface="Gill Sans"/>
                <a:ea typeface="Gill Sans"/>
                <a:cs typeface="Gill Sans"/>
                <a:sym typeface="Gill Sans"/>
              </a:rPr>
              <a:t>Appendix of AJC Report of Politicization of K-12 Classrooms and the MTA Curricular Resources - </a:t>
            </a:r>
            <a:r>
              <a:rPr b="0" i="0" lang="en" sz="1500" u="sng" strike="noStrike">
                <a:solidFill>
                  <a:schemeClr val="hlink"/>
                </a:solidFill>
                <a:latin typeface="Gill Sans"/>
                <a:ea typeface="Gill Sans"/>
                <a:cs typeface="Gill Sans"/>
                <a:sym typeface="Gill Sans"/>
                <a:hlinkClick r:id="rId6"/>
              </a:rPr>
              <a:t>https://url.us.m.mimecastprotect.com/s/xIDvCM851gcyABAVhwf5c89UNZ?domain=ajc.org</a:t>
            </a:r>
            <a:endParaRPr b="0" i="0" sz="1500" u="none" strike="noStrike">
              <a:solidFill>
                <a:srgbClr val="222222"/>
              </a:solidFill>
              <a:latin typeface="Gill Sans"/>
              <a:ea typeface="Gill Sans"/>
              <a:cs typeface="Gill Sans"/>
              <a:sym typeface="Gill Sans"/>
            </a:endParaRPr>
          </a:p>
        </p:txBody>
      </p:sp>
      <p:sp>
        <p:nvSpPr>
          <p:cNvPr id="244" name="Google Shape;244;p38"/>
          <p:cNvSpPr txBox="1"/>
          <p:nvPr>
            <p:ph type="title"/>
          </p:nvPr>
        </p:nvSpPr>
        <p:spPr>
          <a:xfrm>
            <a:off x="628650" y="273844"/>
            <a:ext cx="8215100" cy="710129"/>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Autofit/>
          </a:bodyPr>
          <a:lstStyle/>
          <a:p>
            <a:pPr indent="0" lvl="0" marL="0" rtl="0" algn="ctr">
              <a:lnSpc>
                <a:spcPct val="90000"/>
              </a:lnSpc>
              <a:spcBef>
                <a:spcPts val="0"/>
              </a:spcBef>
              <a:spcAft>
                <a:spcPts val="0"/>
              </a:spcAft>
              <a:buClr>
                <a:srgbClr val="262626"/>
              </a:buClr>
              <a:buSzPts val="1200"/>
              <a:buFont typeface="Arial"/>
              <a:buNone/>
            </a:pPr>
            <a:r>
              <a:rPr b="1" lang="en" sz="1200">
                <a:latin typeface="Arial"/>
                <a:ea typeface="Arial"/>
                <a:cs typeface="Arial"/>
                <a:sym typeface="Arial"/>
              </a:rPr>
              <a:t>BROOKLINE SCHOOL COMMITTEE RESOLUTION REGARDING THE MASSACHUSETTS TEACHERS ASSOCIATION’S CURRICULAR MATERIALS ON THE ISRAEL-GAZA CONFLICT</a:t>
            </a:r>
            <a:endParaRPr b="1" sz="1200"/>
          </a:p>
        </p:txBody>
      </p:sp>
      <p:sp>
        <p:nvSpPr>
          <p:cNvPr id="245" name="Google Shape;245;p38"/>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
        <p:nvSpPr>
          <p:cNvPr id="246" name="Google Shape;246;p38"/>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Committee, May 1, 2025</a:t>
            </a:r>
            <a:endParaRPr sz="900">
              <a:solidFill>
                <a:srgbClr val="262626"/>
              </a:solidFill>
              <a:latin typeface="Gill Sans"/>
              <a:ea typeface="Gill Sans"/>
              <a:cs typeface="Gill Sans"/>
              <a:sym typeface="Gill San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9"/>
          <p:cNvSpPr txBox="1"/>
          <p:nvPr>
            <p:ph type="title"/>
          </p:nvPr>
        </p:nvSpPr>
        <p:spPr>
          <a:xfrm>
            <a:off x="1755648" y="421767"/>
            <a:ext cx="5797296" cy="826389"/>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p>
            <a:pPr indent="0" lvl="0" marL="0" rtl="0" algn="ctr">
              <a:lnSpc>
                <a:spcPct val="90000"/>
              </a:lnSpc>
              <a:spcBef>
                <a:spcPts val="0"/>
              </a:spcBef>
              <a:spcAft>
                <a:spcPts val="0"/>
              </a:spcAft>
              <a:buClr>
                <a:srgbClr val="262626"/>
              </a:buClr>
              <a:buSzPts val="2700"/>
              <a:buFont typeface="Gill Sans"/>
              <a:buNone/>
            </a:pPr>
            <a:r>
              <a:rPr b="1" lang="en" sz="2700"/>
              <a:t>WHAT’S NEXT</a:t>
            </a:r>
            <a:endParaRPr/>
          </a:p>
        </p:txBody>
      </p:sp>
      <p:graphicFrame>
        <p:nvGraphicFramePr>
          <p:cNvPr id="252" name="Google Shape;252;p39"/>
          <p:cNvGraphicFramePr/>
          <p:nvPr/>
        </p:nvGraphicFramePr>
        <p:xfrm>
          <a:off x="824550" y="1746703"/>
          <a:ext cx="3000000" cy="3000000"/>
        </p:xfrm>
        <a:graphic>
          <a:graphicData uri="http://schemas.openxmlformats.org/drawingml/2006/table">
            <a:tbl>
              <a:tblPr bandRow="1" firstRow="1">
                <a:noFill/>
                <a:tableStyleId>{C8AE153B-875B-41E9-9CCC-034ED9C28388}</a:tableStyleId>
              </a:tblPr>
              <a:tblGrid>
                <a:gridCol w="7568900"/>
              </a:tblGrid>
              <a:tr h="278125">
                <a:tc>
                  <a:txBody>
                    <a:bodyPr/>
                    <a:lstStyle/>
                    <a:p>
                      <a:pPr indent="0" lvl="0" marL="0" marR="0" rtl="0" algn="ctr">
                        <a:spcBef>
                          <a:spcPts val="0"/>
                        </a:spcBef>
                        <a:spcAft>
                          <a:spcPts val="0"/>
                        </a:spcAft>
                        <a:buNone/>
                      </a:pPr>
                      <a:r>
                        <a:rPr lang="en" sz="2400" u="none" cap="none" strike="noStrike"/>
                        <a:t>SHARE RESOLUTION WITH…</a:t>
                      </a:r>
                      <a:endParaRPr sz="1100"/>
                    </a:p>
                  </a:txBody>
                  <a:tcPr marT="34300" marB="34300" marR="68600" marL="68600"/>
                </a:tc>
              </a:tr>
              <a:tr h="278125">
                <a:tc>
                  <a:txBody>
                    <a:bodyPr/>
                    <a:lstStyle/>
                    <a:p>
                      <a:pPr indent="0" lvl="0" marL="0" marR="0" rtl="0" algn="l">
                        <a:spcBef>
                          <a:spcPts val="0"/>
                        </a:spcBef>
                        <a:spcAft>
                          <a:spcPts val="0"/>
                        </a:spcAft>
                        <a:buNone/>
                      </a:pPr>
                      <a:r>
                        <a:rPr lang="en" sz="2100" u="none" cap="none" strike="noStrike"/>
                        <a:t>School District Curriculum Staff</a:t>
                      </a:r>
                      <a:endParaRPr sz="1100"/>
                    </a:p>
                  </a:txBody>
                  <a:tcPr marT="34300" marB="34300" marR="68600" marL="68600"/>
                </a:tc>
              </a:tr>
              <a:tr h="278125">
                <a:tc>
                  <a:txBody>
                    <a:bodyPr/>
                    <a:lstStyle/>
                    <a:p>
                      <a:pPr indent="0" lvl="0" marL="0" marR="0" rtl="0" algn="l">
                        <a:spcBef>
                          <a:spcPts val="0"/>
                        </a:spcBef>
                        <a:spcAft>
                          <a:spcPts val="0"/>
                        </a:spcAft>
                        <a:buNone/>
                      </a:pPr>
                      <a:r>
                        <a:rPr lang="en" sz="2100"/>
                        <a:t>Massachusetts Association of School Committees</a:t>
                      </a:r>
                      <a:endParaRPr sz="1100"/>
                    </a:p>
                  </a:txBody>
                  <a:tcPr marT="34300" marB="34300" marR="68600" marL="68600"/>
                </a:tc>
              </a:tr>
              <a:tr h="278125">
                <a:tc>
                  <a:txBody>
                    <a:bodyPr/>
                    <a:lstStyle/>
                    <a:p>
                      <a:pPr indent="0" lvl="0" marL="0" marR="0" rtl="0" algn="l">
                        <a:lnSpc>
                          <a:spcPct val="100000"/>
                        </a:lnSpc>
                        <a:spcBef>
                          <a:spcPts val="0"/>
                        </a:spcBef>
                        <a:spcAft>
                          <a:spcPts val="0"/>
                        </a:spcAft>
                        <a:buClr>
                          <a:schemeClr val="dk1"/>
                        </a:buClr>
                        <a:buSzPts val="2100"/>
                        <a:buFont typeface="Gill Sans"/>
                        <a:buNone/>
                      </a:pPr>
                      <a:r>
                        <a:rPr lang="en" sz="2100"/>
                        <a:t>MA Special Commission on Combating Antisemitism</a:t>
                      </a:r>
                      <a:endParaRPr sz="1100"/>
                    </a:p>
                  </a:txBody>
                  <a:tcPr marT="34300" marB="34300" marR="68600" marL="68600"/>
                </a:tc>
              </a:tr>
              <a:tr h="278125">
                <a:tc>
                  <a:txBody>
                    <a:bodyPr/>
                    <a:lstStyle/>
                    <a:p>
                      <a:pPr indent="0" lvl="0" marL="0" marR="0" rtl="0" algn="l">
                        <a:spcBef>
                          <a:spcPts val="0"/>
                        </a:spcBef>
                        <a:spcAft>
                          <a:spcPts val="0"/>
                        </a:spcAft>
                        <a:buNone/>
                      </a:pPr>
                      <a:r>
                        <a:rPr lang="en" sz="2100"/>
                        <a:t>Department of Elementary and Secondary Education</a:t>
                      </a:r>
                      <a:endParaRPr sz="1100"/>
                    </a:p>
                  </a:txBody>
                  <a:tcPr marT="34300" marB="34300" marR="68600" marL="68600"/>
                </a:tc>
              </a:tr>
              <a:tr h="278125">
                <a:tc>
                  <a:txBody>
                    <a:bodyPr/>
                    <a:lstStyle/>
                    <a:p>
                      <a:pPr indent="0" lvl="0" marL="0" marR="0" rtl="0" algn="l">
                        <a:spcBef>
                          <a:spcPts val="0"/>
                        </a:spcBef>
                        <a:spcAft>
                          <a:spcPts val="0"/>
                        </a:spcAft>
                        <a:buNone/>
                      </a:pPr>
                      <a:r>
                        <a:rPr lang="en" sz="2100"/>
                        <a:t>State Attorney General Office of Civil Rights</a:t>
                      </a:r>
                      <a:endParaRPr sz="1100"/>
                    </a:p>
                  </a:txBody>
                  <a:tcPr marT="34300" marB="34300" marR="68600" marL="68600"/>
                </a:tc>
              </a:tr>
            </a:tbl>
          </a:graphicData>
        </a:graphic>
      </p:graphicFrame>
      <p:sp>
        <p:nvSpPr>
          <p:cNvPr id="253" name="Google Shape;253;p39"/>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
        <p:nvSpPr>
          <p:cNvPr id="254" name="Google Shape;254;p39"/>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a:t>
            </a:r>
            <a:r>
              <a:rPr lang="en" sz="900">
                <a:solidFill>
                  <a:srgbClr val="262626"/>
                </a:solidFill>
                <a:latin typeface="Gill Sans"/>
                <a:ea typeface="Gill Sans"/>
                <a:cs typeface="Gill Sans"/>
                <a:sym typeface="Gill Sans"/>
              </a:rPr>
              <a:t>Committee</a:t>
            </a:r>
            <a:r>
              <a:rPr lang="en" sz="900">
                <a:solidFill>
                  <a:srgbClr val="262626"/>
                </a:solidFill>
                <a:latin typeface="Gill Sans"/>
                <a:ea typeface="Gill Sans"/>
                <a:cs typeface="Gill Sans"/>
                <a:sym typeface="Gill Sans"/>
              </a:rPr>
              <a:t>, May 1, 2025</a:t>
            </a:r>
            <a:endParaRPr sz="900">
              <a:solidFill>
                <a:srgbClr val="262626"/>
              </a:solidFill>
              <a:latin typeface="Gill Sans"/>
              <a:ea typeface="Gill Sans"/>
              <a:cs typeface="Gill Sans"/>
              <a:sym typeface="Gill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8"/>
          <p:cNvSpPr txBox="1"/>
          <p:nvPr>
            <p:ph type="title"/>
          </p:nvPr>
        </p:nvSpPr>
        <p:spPr>
          <a:xfrm>
            <a:off x="1673352" y="558927"/>
            <a:ext cx="5797296" cy="757809"/>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p>
            <a:pPr indent="0" lvl="0" marL="0" rtl="0" algn="ctr">
              <a:lnSpc>
                <a:spcPct val="90000"/>
              </a:lnSpc>
              <a:spcBef>
                <a:spcPts val="0"/>
              </a:spcBef>
              <a:spcAft>
                <a:spcPts val="0"/>
              </a:spcAft>
              <a:buClr>
                <a:srgbClr val="262626"/>
              </a:buClr>
              <a:buSzPts val="2700"/>
              <a:buFont typeface="Gill Sans"/>
              <a:buNone/>
            </a:pPr>
            <a:r>
              <a:rPr b="1" lang="en" sz="2700"/>
              <a:t>WHY A RESOLUTION?</a:t>
            </a:r>
            <a:endParaRPr/>
          </a:p>
        </p:txBody>
      </p:sp>
      <p:sp>
        <p:nvSpPr>
          <p:cNvPr id="150" name="Google Shape;150;p28"/>
          <p:cNvSpPr/>
          <p:nvPr/>
        </p:nvSpPr>
        <p:spPr>
          <a:xfrm>
            <a:off x="1641345" y="1515509"/>
            <a:ext cx="5829300" cy="1494900"/>
          </a:xfrm>
          <a:prstGeom prst="roundRect">
            <a:avLst>
              <a:gd fmla="val 16667" name="adj"/>
            </a:avLst>
          </a:prstGeom>
          <a:solidFill>
            <a:srgbClr val="00B0F0"/>
          </a:solidFill>
          <a:ln cap="flat" cmpd="sng" w="12700">
            <a:solidFill>
              <a:srgbClr val="67440C"/>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rPr b="1" i="0" lang="en" sz="2400" u="none" cap="none" strike="noStrike">
                <a:solidFill>
                  <a:schemeClr val="dk1"/>
                </a:solidFill>
                <a:latin typeface="Gill Sans"/>
                <a:ea typeface="Gill Sans"/>
                <a:cs typeface="Gill Sans"/>
                <a:sym typeface="Gill Sans"/>
              </a:rPr>
              <a:t>Support our teachers, our curriculum coordinators, and our district family (parents and students)</a:t>
            </a:r>
            <a:endParaRPr sz="1100"/>
          </a:p>
        </p:txBody>
      </p:sp>
      <p:sp>
        <p:nvSpPr>
          <p:cNvPr id="151" name="Google Shape;151;p28"/>
          <p:cNvSpPr/>
          <p:nvPr/>
        </p:nvSpPr>
        <p:spPr>
          <a:xfrm>
            <a:off x="1673349" y="3111473"/>
            <a:ext cx="5829300" cy="1494900"/>
          </a:xfrm>
          <a:prstGeom prst="roundRect">
            <a:avLst>
              <a:gd fmla="val 16667" name="adj"/>
            </a:avLst>
          </a:prstGeom>
          <a:solidFill>
            <a:srgbClr val="00B0F0"/>
          </a:solidFill>
          <a:ln cap="flat" cmpd="sng" w="12700">
            <a:solidFill>
              <a:srgbClr val="67440C"/>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rPr b="1" i="0" lang="en" sz="2400" u="none" cap="none" strike="noStrike">
                <a:solidFill>
                  <a:schemeClr val="dk1"/>
                </a:solidFill>
                <a:latin typeface="Gill Sans"/>
                <a:ea typeface="Gill Sans"/>
                <a:cs typeface="Gill Sans"/>
                <a:sym typeface="Gill Sans"/>
              </a:rPr>
              <a:t>Express our concern as School Districts to the MTA</a:t>
            </a:r>
            <a:endParaRPr sz="1100"/>
          </a:p>
        </p:txBody>
      </p:sp>
      <p:sp>
        <p:nvSpPr>
          <p:cNvPr id="152" name="Google Shape;152;p28"/>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
        <p:nvSpPr>
          <p:cNvPr id="153" name="Google Shape;153;p28"/>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Committee, May 1, 2025</a:t>
            </a:r>
            <a:endParaRPr sz="900">
              <a:solidFill>
                <a:srgbClr val="262626"/>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9"/>
          <p:cNvSpPr txBox="1"/>
          <p:nvPr>
            <p:ph type="title"/>
          </p:nvPr>
        </p:nvSpPr>
        <p:spPr>
          <a:xfrm>
            <a:off x="1673352" y="723519"/>
            <a:ext cx="5797296" cy="66179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p>
            <a:pPr indent="0" lvl="0" marL="0" rtl="0" algn="ctr">
              <a:lnSpc>
                <a:spcPct val="90000"/>
              </a:lnSpc>
              <a:spcBef>
                <a:spcPts val="0"/>
              </a:spcBef>
              <a:spcAft>
                <a:spcPts val="0"/>
              </a:spcAft>
              <a:buClr>
                <a:srgbClr val="262626"/>
              </a:buClr>
              <a:buSzPts val="2400"/>
              <a:buFont typeface="Gill Sans"/>
              <a:buNone/>
            </a:pPr>
            <a:r>
              <a:rPr b="1" lang="en" sz="2400"/>
              <a:t>SET THE STAGE…</a:t>
            </a:r>
            <a:endParaRPr/>
          </a:p>
        </p:txBody>
      </p:sp>
      <p:sp>
        <p:nvSpPr>
          <p:cNvPr id="159" name="Google Shape;159;p29"/>
          <p:cNvSpPr txBox="1"/>
          <p:nvPr>
            <p:ph idx="1" type="body"/>
          </p:nvPr>
        </p:nvSpPr>
        <p:spPr>
          <a:xfrm>
            <a:off x="562356" y="1755648"/>
            <a:ext cx="7996428" cy="3042486"/>
          </a:xfrm>
          <a:prstGeom prst="rect">
            <a:avLst/>
          </a:prstGeom>
          <a:noFill/>
          <a:ln>
            <a:noFill/>
          </a:ln>
        </p:spPr>
        <p:txBody>
          <a:bodyPr anchorCtr="0" anchor="t" bIns="34275" lIns="68575" spcFirstLastPara="1" rIns="68575" wrap="square" tIns="34275">
            <a:normAutofit lnSpcReduction="10000"/>
          </a:bodyPr>
          <a:lstStyle/>
          <a:p>
            <a:pPr indent="0" lvl="0" marL="0" rtl="0" algn="l">
              <a:lnSpc>
                <a:spcPct val="100000"/>
              </a:lnSpc>
              <a:spcBef>
                <a:spcPts val="0"/>
              </a:spcBef>
              <a:spcAft>
                <a:spcPts val="0"/>
              </a:spcAft>
              <a:buSzPts val="2400"/>
              <a:buNone/>
            </a:pPr>
            <a:r>
              <a:rPr lang="en" sz="2400"/>
              <a:t>After the Hamas attack on Israel of October 7, 2023, the MTA assembled a set of resources for its member teachers ”to help educators engage with their students on this crucial and difficult topic”</a:t>
            </a:r>
            <a:endParaRPr/>
          </a:p>
          <a:p>
            <a:pPr indent="0" lvl="0" marL="0" rtl="0" algn="l">
              <a:lnSpc>
                <a:spcPct val="100000"/>
              </a:lnSpc>
              <a:spcBef>
                <a:spcPts val="800"/>
              </a:spcBef>
              <a:spcAft>
                <a:spcPts val="0"/>
              </a:spcAft>
              <a:buSzPts val="2400"/>
              <a:buNone/>
            </a:pPr>
            <a:r>
              <a:rPr lang="en" sz="2400"/>
              <a:t>“The list is dominated by Palestinian and anti-Zionist voices, while voices humanizing Israeli experiences or representing a Zionist narrative are minimal” (Shira Schoenberg – Boston Globe Opinion, January 2025)</a:t>
            </a:r>
            <a:endParaRPr/>
          </a:p>
        </p:txBody>
      </p:sp>
      <p:sp>
        <p:nvSpPr>
          <p:cNvPr id="160" name="Google Shape;160;p29"/>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
        <p:nvSpPr>
          <p:cNvPr id="161" name="Google Shape;161;p29"/>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Committee, May 1, 2025</a:t>
            </a:r>
            <a:endParaRPr sz="900">
              <a:solidFill>
                <a:srgbClr val="262626"/>
              </a:solidFill>
              <a:latin typeface="Gill Sans"/>
              <a:ea typeface="Gill Sans"/>
              <a:cs typeface="Gill Sans"/>
              <a:sym typeface="Gill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30"/>
          <p:cNvSpPr txBox="1"/>
          <p:nvPr>
            <p:ph type="title"/>
          </p:nvPr>
        </p:nvSpPr>
        <p:spPr>
          <a:xfrm>
            <a:off x="1742703" y="465998"/>
            <a:ext cx="5797296" cy="631282"/>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p>
            <a:pPr indent="0" lvl="0" marL="0" rtl="0" algn="ctr">
              <a:lnSpc>
                <a:spcPct val="90000"/>
              </a:lnSpc>
              <a:spcBef>
                <a:spcPts val="0"/>
              </a:spcBef>
              <a:spcAft>
                <a:spcPts val="0"/>
              </a:spcAft>
              <a:buClr>
                <a:srgbClr val="262626"/>
              </a:buClr>
              <a:buSzPts val="2100"/>
              <a:buFont typeface="Gill Sans"/>
              <a:buNone/>
            </a:pPr>
            <a:r>
              <a:rPr b="1" lang="en"/>
              <a:t>FOR EXAMPLE…</a:t>
            </a:r>
            <a:endParaRPr/>
          </a:p>
        </p:txBody>
      </p:sp>
      <p:sp>
        <p:nvSpPr>
          <p:cNvPr id="167" name="Google Shape;167;p30"/>
          <p:cNvSpPr txBox="1"/>
          <p:nvPr>
            <p:ph idx="1" type="body"/>
          </p:nvPr>
        </p:nvSpPr>
        <p:spPr>
          <a:xfrm>
            <a:off x="543516" y="1367221"/>
            <a:ext cx="8138712" cy="3049331"/>
          </a:xfrm>
          <a:prstGeom prst="rect">
            <a:avLst/>
          </a:prstGeom>
          <a:noFill/>
          <a:ln>
            <a:noFill/>
          </a:ln>
        </p:spPr>
        <p:txBody>
          <a:bodyPr anchorCtr="0" anchor="t" bIns="34275" lIns="68575" spcFirstLastPara="1" rIns="68575" wrap="square" tIns="34275">
            <a:normAutofit lnSpcReduction="10000"/>
          </a:bodyPr>
          <a:lstStyle/>
          <a:p>
            <a:pPr indent="-171450" lvl="0" marL="177800" rtl="0" algn="l">
              <a:lnSpc>
                <a:spcPct val="100000"/>
              </a:lnSpc>
              <a:spcBef>
                <a:spcPts val="0"/>
              </a:spcBef>
              <a:spcAft>
                <a:spcPts val="0"/>
              </a:spcAft>
              <a:buSzPts val="2100"/>
              <a:buChar char="•"/>
            </a:pPr>
            <a:r>
              <a:rPr b="0" i="0" lang="en" sz="2100">
                <a:solidFill>
                  <a:srgbClr val="000000"/>
                </a:solidFill>
                <a:latin typeface="Arial"/>
                <a:ea typeface="Arial"/>
                <a:cs typeface="Arial"/>
                <a:sym typeface="Arial"/>
              </a:rPr>
              <a:t>The MTA introduced a dramatically one-sided set of “curriculum resources” to its members concerning “the history of Israel and occupied Palestine,” that demonizes the only Jewish State and threatens to politicize classrooms, </a:t>
            </a:r>
            <a:r>
              <a:rPr b="1" i="0" lang="en" sz="2100">
                <a:solidFill>
                  <a:srgbClr val="000000"/>
                </a:solidFill>
                <a:latin typeface="Arial"/>
                <a:ea typeface="Arial"/>
                <a:cs typeface="Arial"/>
                <a:sym typeface="Arial"/>
              </a:rPr>
              <a:t>American Jewish Committee (AJC) New England</a:t>
            </a:r>
            <a:endParaRPr b="0" i="0" sz="2100">
              <a:solidFill>
                <a:srgbClr val="000000"/>
              </a:solidFill>
              <a:latin typeface="Arial"/>
              <a:ea typeface="Arial"/>
              <a:cs typeface="Arial"/>
              <a:sym typeface="Arial"/>
            </a:endParaRPr>
          </a:p>
          <a:p>
            <a:pPr indent="-171450" lvl="0" marL="177800" rtl="0" algn="l">
              <a:lnSpc>
                <a:spcPct val="100000"/>
              </a:lnSpc>
              <a:spcBef>
                <a:spcPts val="800"/>
              </a:spcBef>
              <a:spcAft>
                <a:spcPts val="0"/>
              </a:spcAft>
              <a:buSzPts val="2100"/>
              <a:buChar char="•"/>
            </a:pPr>
            <a:r>
              <a:rPr b="0" i="0" lang="en" sz="2100">
                <a:solidFill>
                  <a:srgbClr val="000000"/>
                </a:solidFill>
                <a:latin typeface="Arial"/>
                <a:ea typeface="Arial"/>
                <a:cs typeface="Arial"/>
                <a:sym typeface="Arial"/>
              </a:rPr>
              <a:t>Of the 89 resources listed by the MTA, 67 characterize Israel as an illegitimate state and/or reduce a complex conflict to allegations of wrongful occupation (others discussed antisemitism, Islamophobia, teaching difficult issues, and modeling balanced  presentations of the Israeli-Palestinian conflict).</a:t>
            </a:r>
            <a:endParaRPr sz="2100"/>
          </a:p>
        </p:txBody>
      </p:sp>
      <p:sp>
        <p:nvSpPr>
          <p:cNvPr id="168" name="Google Shape;168;p30"/>
          <p:cNvSpPr txBox="1"/>
          <p:nvPr/>
        </p:nvSpPr>
        <p:spPr>
          <a:xfrm>
            <a:off x="400303" y="4383569"/>
            <a:ext cx="8437070" cy="300082"/>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b="0" i="0" lang="en" sz="1500" u="none" cap="none" strike="noStrike">
                <a:solidFill>
                  <a:schemeClr val="dk1"/>
                </a:solidFill>
                <a:latin typeface="Gill Sans"/>
                <a:ea typeface="Gill Sans"/>
                <a:cs typeface="Gill Sans"/>
                <a:sym typeface="Gill Sans"/>
              </a:rPr>
              <a:t>https://www.ajc.org/news/ajc-new-england-exposes-mtas-anti-israel-propaganda-a-threat-to-k-12-education</a:t>
            </a:r>
            <a:endParaRPr sz="1100"/>
          </a:p>
        </p:txBody>
      </p:sp>
      <p:sp>
        <p:nvSpPr>
          <p:cNvPr id="169" name="Google Shape;169;p30"/>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
        <p:nvSpPr>
          <p:cNvPr id="170" name="Google Shape;170;p30"/>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Committee, May 1, 2025</a:t>
            </a:r>
            <a:endParaRPr sz="900">
              <a:solidFill>
                <a:srgbClr val="262626"/>
              </a:solidFill>
              <a:latin typeface="Gill Sans"/>
              <a:ea typeface="Gill Sans"/>
              <a:cs typeface="Gill Sans"/>
              <a:sym typeface="Gill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1"/>
          <p:cNvSpPr txBox="1"/>
          <p:nvPr>
            <p:ph type="title"/>
          </p:nvPr>
        </p:nvSpPr>
        <p:spPr>
          <a:xfrm>
            <a:off x="1716349" y="434250"/>
            <a:ext cx="5797296" cy="59445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p>
            <a:pPr indent="0" lvl="0" marL="0" rtl="0" algn="ctr">
              <a:lnSpc>
                <a:spcPct val="90000"/>
              </a:lnSpc>
              <a:spcBef>
                <a:spcPts val="0"/>
              </a:spcBef>
              <a:spcAft>
                <a:spcPts val="0"/>
              </a:spcAft>
              <a:buClr>
                <a:srgbClr val="262626"/>
              </a:buClr>
              <a:buSzPts val="2100"/>
              <a:buFont typeface="Gill Sans"/>
              <a:buNone/>
            </a:pPr>
            <a:r>
              <a:rPr b="1" lang="en"/>
              <a:t>FOR EXAMPLE…</a:t>
            </a:r>
            <a:endParaRPr/>
          </a:p>
        </p:txBody>
      </p:sp>
      <p:sp>
        <p:nvSpPr>
          <p:cNvPr id="176" name="Google Shape;176;p31"/>
          <p:cNvSpPr txBox="1"/>
          <p:nvPr>
            <p:ph idx="1" type="body"/>
          </p:nvPr>
        </p:nvSpPr>
        <p:spPr>
          <a:xfrm>
            <a:off x="758104" y="1936660"/>
            <a:ext cx="7882975" cy="2397596"/>
          </a:xfrm>
          <a:prstGeom prst="rect">
            <a:avLst/>
          </a:prstGeom>
          <a:noFill/>
          <a:ln>
            <a:noFill/>
          </a:ln>
        </p:spPr>
        <p:txBody>
          <a:bodyPr anchorCtr="0" anchor="t" bIns="34275" lIns="68575" spcFirstLastPara="1" rIns="68575" wrap="square" tIns="34275">
            <a:normAutofit/>
          </a:bodyPr>
          <a:lstStyle/>
          <a:p>
            <a:pPr indent="0" lvl="0" marL="0" rtl="0" algn="l">
              <a:lnSpc>
                <a:spcPct val="100000"/>
              </a:lnSpc>
              <a:spcBef>
                <a:spcPts val="0"/>
              </a:spcBef>
              <a:spcAft>
                <a:spcPts val="0"/>
              </a:spcAft>
              <a:buSzPts val="2400"/>
              <a:buNone/>
            </a:pPr>
            <a:r>
              <a:rPr b="0" i="0" lang="en" sz="2400">
                <a:solidFill>
                  <a:srgbClr val="3D3936"/>
                </a:solidFill>
                <a:latin typeface="Arial"/>
                <a:ea typeface="Arial"/>
                <a:cs typeface="Arial"/>
                <a:sym typeface="Arial"/>
              </a:rPr>
              <a:t>During a legislative hearing (February 10, 2025), the House Chair of the </a:t>
            </a:r>
            <a:r>
              <a:rPr b="1" i="0" lang="en" sz="2400">
                <a:solidFill>
                  <a:srgbClr val="3D3936"/>
                </a:solidFill>
                <a:latin typeface="Arial"/>
                <a:ea typeface="Arial"/>
                <a:cs typeface="Arial"/>
                <a:sym typeface="Arial"/>
              </a:rPr>
              <a:t>Special Commission on Combating Antisemitism</a:t>
            </a:r>
            <a:r>
              <a:rPr b="0" i="0" lang="en" sz="2400">
                <a:solidFill>
                  <a:srgbClr val="3D3936"/>
                </a:solidFill>
                <a:latin typeface="Arial"/>
                <a:ea typeface="Arial"/>
                <a:cs typeface="Arial"/>
                <a:sym typeface="Arial"/>
              </a:rPr>
              <a:t>, Rep. Simon Cataldo, called an MTA resource page on the Israel-Hamas war "virulently antisemitic." Co-Chair Sen. John Velis said the materials were "incredibly one-sided.”</a:t>
            </a:r>
            <a:endParaRPr/>
          </a:p>
        </p:txBody>
      </p:sp>
      <p:sp>
        <p:nvSpPr>
          <p:cNvPr id="177" name="Google Shape;177;p31"/>
          <p:cNvSpPr txBox="1"/>
          <p:nvPr/>
        </p:nvSpPr>
        <p:spPr>
          <a:xfrm>
            <a:off x="722479" y="4179341"/>
            <a:ext cx="7860566" cy="346249"/>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800">
                <a:solidFill>
                  <a:schemeClr val="dk1"/>
                </a:solidFill>
                <a:latin typeface="Gill Sans"/>
                <a:ea typeface="Gill Sans"/>
                <a:cs typeface="Gill Sans"/>
                <a:sym typeface="Gill Sans"/>
              </a:rPr>
              <a:t>https://www.wbur.org/news/2025/02/20/mta-materials-israel-hamas-war-antisemitic</a:t>
            </a:r>
            <a:endParaRPr sz="1100"/>
          </a:p>
        </p:txBody>
      </p:sp>
      <p:sp>
        <p:nvSpPr>
          <p:cNvPr id="178" name="Google Shape;178;p31"/>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
        <p:nvSpPr>
          <p:cNvPr id="179" name="Google Shape;179;p31"/>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Committee, May 1, 2025</a:t>
            </a:r>
            <a:endParaRPr sz="900">
              <a:solidFill>
                <a:srgbClr val="262626"/>
              </a:solidFill>
              <a:latin typeface="Gill Sans"/>
              <a:ea typeface="Gill Sans"/>
              <a:cs typeface="Gill Sans"/>
              <a:sym typeface="Gill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32"/>
          <p:cNvSpPr txBox="1"/>
          <p:nvPr>
            <p:ph type="title"/>
          </p:nvPr>
        </p:nvSpPr>
        <p:spPr>
          <a:xfrm>
            <a:off x="1711879" y="439220"/>
            <a:ext cx="5797296" cy="577921"/>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p>
            <a:pPr indent="0" lvl="0" marL="0" rtl="0" algn="ctr">
              <a:lnSpc>
                <a:spcPct val="90000"/>
              </a:lnSpc>
              <a:spcBef>
                <a:spcPts val="0"/>
              </a:spcBef>
              <a:spcAft>
                <a:spcPts val="0"/>
              </a:spcAft>
              <a:buClr>
                <a:srgbClr val="262626"/>
              </a:buClr>
              <a:buSzPts val="2100"/>
              <a:buFont typeface="Gill Sans"/>
              <a:buNone/>
            </a:pPr>
            <a:r>
              <a:rPr b="1" lang="en"/>
              <a:t>FROM THE MTA RESOURCES</a:t>
            </a:r>
            <a:endParaRPr/>
          </a:p>
        </p:txBody>
      </p:sp>
      <p:grpSp>
        <p:nvGrpSpPr>
          <p:cNvPr id="185" name="Google Shape;185;p32"/>
          <p:cNvGrpSpPr/>
          <p:nvPr/>
        </p:nvGrpSpPr>
        <p:grpSpPr>
          <a:xfrm>
            <a:off x="361803" y="1218253"/>
            <a:ext cx="8404704" cy="3613284"/>
            <a:chOff x="739256" y="1542144"/>
            <a:chExt cx="11206272" cy="4817712"/>
          </a:xfrm>
        </p:grpSpPr>
        <p:pic>
          <p:nvPicPr>
            <p:cNvPr id="186" name="Google Shape;186;p32"/>
            <p:cNvPicPr preferRelativeResize="0"/>
            <p:nvPr/>
          </p:nvPicPr>
          <p:blipFill rotWithShape="1">
            <a:blip r:embed="rId3">
              <a:alphaModFix/>
            </a:blip>
            <a:srcRect b="0" l="0" r="0" t="0"/>
            <a:stretch/>
          </p:blipFill>
          <p:spPr>
            <a:xfrm>
              <a:off x="752497" y="1542144"/>
              <a:ext cx="11193031" cy="4817712"/>
            </a:xfrm>
            <a:prstGeom prst="rect">
              <a:avLst/>
            </a:prstGeom>
            <a:noFill/>
            <a:ln>
              <a:noFill/>
            </a:ln>
          </p:spPr>
        </p:pic>
        <p:pic>
          <p:nvPicPr>
            <p:cNvPr descr="Sad face outline with solid fill" id="187" name="Google Shape;187;p32"/>
            <p:cNvPicPr preferRelativeResize="0"/>
            <p:nvPr/>
          </p:nvPicPr>
          <p:blipFill rotWithShape="1">
            <a:blip r:embed="rId4">
              <a:alphaModFix/>
            </a:blip>
            <a:srcRect b="0" l="0" r="0" t="0"/>
            <a:stretch/>
          </p:blipFill>
          <p:spPr>
            <a:xfrm>
              <a:off x="739256" y="2019870"/>
              <a:ext cx="366214" cy="366214"/>
            </a:xfrm>
            <a:prstGeom prst="rect">
              <a:avLst/>
            </a:prstGeom>
            <a:noFill/>
            <a:ln>
              <a:noFill/>
            </a:ln>
          </p:spPr>
        </p:pic>
        <p:pic>
          <p:nvPicPr>
            <p:cNvPr descr="Sad face outline with solid fill" id="188" name="Google Shape;188;p32"/>
            <p:cNvPicPr preferRelativeResize="0"/>
            <p:nvPr/>
          </p:nvPicPr>
          <p:blipFill rotWithShape="1">
            <a:blip r:embed="rId4">
              <a:alphaModFix/>
            </a:blip>
            <a:srcRect b="0" l="0" r="0" t="0"/>
            <a:stretch/>
          </p:blipFill>
          <p:spPr>
            <a:xfrm>
              <a:off x="741528" y="2404286"/>
              <a:ext cx="366214" cy="366214"/>
            </a:xfrm>
            <a:prstGeom prst="rect">
              <a:avLst/>
            </a:prstGeom>
            <a:noFill/>
            <a:ln>
              <a:noFill/>
            </a:ln>
          </p:spPr>
        </p:pic>
        <p:pic>
          <p:nvPicPr>
            <p:cNvPr descr="Sad face outline with solid fill" id="189" name="Google Shape;189;p32"/>
            <p:cNvPicPr preferRelativeResize="0"/>
            <p:nvPr/>
          </p:nvPicPr>
          <p:blipFill rotWithShape="1">
            <a:blip r:embed="rId4">
              <a:alphaModFix/>
            </a:blip>
            <a:srcRect b="0" l="0" r="0" t="0"/>
            <a:stretch/>
          </p:blipFill>
          <p:spPr>
            <a:xfrm>
              <a:off x="743800" y="3962413"/>
              <a:ext cx="366214" cy="366214"/>
            </a:xfrm>
            <a:prstGeom prst="rect">
              <a:avLst/>
            </a:prstGeom>
            <a:noFill/>
            <a:ln>
              <a:noFill/>
            </a:ln>
          </p:spPr>
        </p:pic>
        <p:pic>
          <p:nvPicPr>
            <p:cNvPr descr="Sad face outline with solid fill" id="190" name="Google Shape;190;p32"/>
            <p:cNvPicPr preferRelativeResize="0"/>
            <p:nvPr/>
          </p:nvPicPr>
          <p:blipFill rotWithShape="1">
            <a:blip r:embed="rId4">
              <a:alphaModFix/>
            </a:blip>
            <a:srcRect b="0" l="0" r="0" t="0"/>
            <a:stretch/>
          </p:blipFill>
          <p:spPr>
            <a:xfrm>
              <a:off x="746072" y="4333179"/>
              <a:ext cx="366214" cy="366214"/>
            </a:xfrm>
            <a:prstGeom prst="rect">
              <a:avLst/>
            </a:prstGeom>
            <a:noFill/>
            <a:ln>
              <a:noFill/>
            </a:ln>
          </p:spPr>
        </p:pic>
        <p:pic>
          <p:nvPicPr>
            <p:cNvPr descr="Sad face outline with solid fill" id="191" name="Google Shape;191;p32"/>
            <p:cNvPicPr preferRelativeResize="0"/>
            <p:nvPr/>
          </p:nvPicPr>
          <p:blipFill rotWithShape="1">
            <a:blip r:embed="rId4">
              <a:alphaModFix/>
            </a:blip>
            <a:srcRect b="0" l="0" r="0" t="0"/>
            <a:stretch/>
          </p:blipFill>
          <p:spPr>
            <a:xfrm>
              <a:off x="746072" y="4728962"/>
              <a:ext cx="366214" cy="366214"/>
            </a:xfrm>
            <a:prstGeom prst="rect">
              <a:avLst/>
            </a:prstGeom>
            <a:noFill/>
            <a:ln>
              <a:noFill/>
            </a:ln>
          </p:spPr>
        </p:pic>
      </p:grpSp>
      <p:sp>
        <p:nvSpPr>
          <p:cNvPr id="192" name="Google Shape;192;p32"/>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
        <p:nvSpPr>
          <p:cNvPr id="193" name="Google Shape;193;p32"/>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Committee, May 1, 2025</a:t>
            </a:r>
            <a:endParaRPr sz="900">
              <a:solidFill>
                <a:srgbClr val="262626"/>
              </a:solidFill>
              <a:latin typeface="Gill Sans"/>
              <a:ea typeface="Gill Sans"/>
              <a:cs typeface="Gill Sans"/>
              <a:sym typeface="Gill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3"/>
          <p:cNvSpPr txBox="1"/>
          <p:nvPr>
            <p:ph type="title"/>
          </p:nvPr>
        </p:nvSpPr>
        <p:spPr>
          <a:xfrm>
            <a:off x="1688763" y="415294"/>
            <a:ext cx="5797296" cy="654554"/>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p>
            <a:pPr indent="0" lvl="0" marL="0" rtl="0" algn="ctr">
              <a:lnSpc>
                <a:spcPct val="90000"/>
              </a:lnSpc>
              <a:spcBef>
                <a:spcPts val="0"/>
              </a:spcBef>
              <a:spcAft>
                <a:spcPts val="0"/>
              </a:spcAft>
              <a:buClr>
                <a:srgbClr val="262626"/>
              </a:buClr>
              <a:buSzPts val="2100"/>
              <a:buFont typeface="Gill Sans"/>
              <a:buNone/>
            </a:pPr>
            <a:r>
              <a:rPr b="1" lang="en"/>
              <a:t>FROM THE MTA RESOURCES</a:t>
            </a:r>
            <a:endParaRPr/>
          </a:p>
        </p:txBody>
      </p:sp>
      <p:sp>
        <p:nvSpPr>
          <p:cNvPr id="199" name="Google Shape;199;p33"/>
          <p:cNvSpPr txBox="1"/>
          <p:nvPr>
            <p:ph idx="1" type="body"/>
          </p:nvPr>
        </p:nvSpPr>
        <p:spPr>
          <a:xfrm>
            <a:off x="665999" y="1318133"/>
            <a:ext cx="7886700" cy="3263012"/>
          </a:xfrm>
          <a:prstGeom prst="rect">
            <a:avLst/>
          </a:prstGeom>
          <a:noFill/>
          <a:ln>
            <a:noFill/>
          </a:ln>
        </p:spPr>
        <p:txBody>
          <a:bodyPr anchorCtr="0" anchor="t" bIns="34275" lIns="68575" spcFirstLastPara="1" rIns="68575" wrap="square" tIns="34275">
            <a:normAutofit fontScale="85000" lnSpcReduction="20000"/>
          </a:bodyPr>
          <a:lstStyle/>
          <a:p>
            <a:pPr indent="-164147" lvl="0" marL="177800" rtl="0" algn="l">
              <a:lnSpc>
                <a:spcPct val="100000"/>
              </a:lnSpc>
              <a:spcBef>
                <a:spcPts val="0"/>
              </a:spcBef>
              <a:spcAft>
                <a:spcPts val="0"/>
              </a:spcAft>
              <a:buSzPct val="100000"/>
              <a:buFont typeface="Arial"/>
              <a:buChar char="•"/>
            </a:pPr>
            <a:r>
              <a:rPr b="0" i="0" lang="en" sz="2100" u="sng">
                <a:solidFill>
                  <a:schemeClr val="hlink"/>
                </a:solidFill>
                <a:latin typeface="Franklin Gothic"/>
                <a:ea typeface="Franklin Gothic"/>
                <a:cs typeface="Franklin Gothic"/>
                <a:sym typeface="Franklin Gothic"/>
                <a:hlinkClick r:id="rId3"/>
              </a:rPr>
              <a:t>Zinn Education Project</a:t>
            </a:r>
            <a:br>
              <a:rPr b="0" i="0" lang="en" sz="2100">
                <a:solidFill>
                  <a:srgbClr val="3F3F3F"/>
                </a:solidFill>
                <a:latin typeface="Franklin Gothic"/>
                <a:ea typeface="Franklin Gothic"/>
                <a:cs typeface="Franklin Gothic"/>
                <a:sym typeface="Franklin Gothic"/>
              </a:rPr>
            </a:br>
            <a:r>
              <a:rPr b="0" i="0" lang="en" sz="1991">
                <a:solidFill>
                  <a:srgbClr val="3F3F3F"/>
                </a:solidFill>
                <a:latin typeface="Franklin Gothic"/>
                <a:ea typeface="Franklin Gothic"/>
                <a:cs typeface="Franklin Gothic"/>
                <a:sym typeface="Franklin Gothic"/>
              </a:rPr>
              <a:t>This organization was co-founded by Rethinking Schools and Teaching for Change and inspired by the work of Howard Zinn, whose work, "A People’s History of the United States," challenged dominant narratives in American history. The project offers free resources to help educators teach lessons that are “engaging, accurate, and complex.” This resource includes lessons and suggestions for teaching in the K-12 setting. The following articles may be of particular interest.</a:t>
            </a:r>
            <a:endParaRPr sz="1291"/>
          </a:p>
          <a:p>
            <a:pPr indent="-205619" lvl="1" marL="558800" rtl="0" algn="l">
              <a:lnSpc>
                <a:spcPct val="100000"/>
              </a:lnSpc>
              <a:spcBef>
                <a:spcPts val="800"/>
              </a:spcBef>
              <a:spcAft>
                <a:spcPts val="0"/>
              </a:spcAft>
              <a:buSzPct val="100000"/>
              <a:buFont typeface="Arial"/>
              <a:buChar char="•"/>
            </a:pPr>
            <a:r>
              <a:rPr b="0" i="0" lang="en" sz="1691">
                <a:solidFill>
                  <a:srgbClr val="3F3F3F"/>
                </a:solidFill>
                <a:latin typeface="Franklin Gothic"/>
                <a:ea typeface="Franklin Gothic"/>
                <a:cs typeface="Franklin Gothic"/>
                <a:sym typeface="Franklin Gothic"/>
              </a:rPr>
              <a:t>"</a:t>
            </a:r>
            <a:r>
              <a:rPr b="0" i="0" lang="en" sz="1691" u="sng">
                <a:solidFill>
                  <a:schemeClr val="hlink"/>
                </a:solidFill>
                <a:latin typeface="Franklin Gothic"/>
                <a:ea typeface="Franklin Gothic"/>
                <a:cs typeface="Franklin Gothic"/>
                <a:sym typeface="Franklin Gothic"/>
                <a:hlinkClick r:id="rId4"/>
              </a:rPr>
              <a:t>Teaching About Palestine-Israel and the Unfolding Genocide in Gaza</a:t>
            </a:r>
            <a:r>
              <a:rPr b="0" i="0" lang="en" sz="1691">
                <a:solidFill>
                  <a:srgbClr val="3F3F3F"/>
                </a:solidFill>
                <a:latin typeface="Franklin Gothic"/>
                <a:ea typeface="Franklin Gothic"/>
                <a:cs typeface="Franklin Gothic"/>
                <a:sym typeface="Franklin Gothic"/>
              </a:rPr>
              <a:t>"</a:t>
            </a:r>
            <a:endParaRPr sz="1091"/>
          </a:p>
          <a:p>
            <a:pPr indent="-205619" lvl="1" marL="558800" rtl="0" algn="l">
              <a:lnSpc>
                <a:spcPct val="100000"/>
              </a:lnSpc>
              <a:spcBef>
                <a:spcPts val="800"/>
              </a:spcBef>
              <a:spcAft>
                <a:spcPts val="0"/>
              </a:spcAft>
              <a:buSzPct val="100000"/>
              <a:buFont typeface="Arial"/>
              <a:buChar char="•"/>
            </a:pPr>
            <a:r>
              <a:rPr b="0" i="0" lang="en" sz="1691">
                <a:solidFill>
                  <a:srgbClr val="3F3F3F"/>
                </a:solidFill>
                <a:latin typeface="Franklin Gothic"/>
                <a:ea typeface="Franklin Gothic"/>
                <a:cs typeface="Franklin Gothic"/>
                <a:sym typeface="Franklin Gothic"/>
              </a:rPr>
              <a:t>"</a:t>
            </a:r>
            <a:r>
              <a:rPr b="0" i="0" lang="en" sz="1691" u="sng">
                <a:solidFill>
                  <a:schemeClr val="hlink"/>
                </a:solidFill>
                <a:latin typeface="Franklin Gothic"/>
                <a:ea typeface="Franklin Gothic"/>
                <a:cs typeface="Franklin Gothic"/>
                <a:sym typeface="Franklin Gothic"/>
                <a:hlinkClick r:id="rId5"/>
              </a:rPr>
              <a:t>Teaching the Seeds of Violence in Palestine-Israel</a:t>
            </a:r>
            <a:r>
              <a:rPr b="0" i="0" lang="en" sz="1691">
                <a:solidFill>
                  <a:srgbClr val="3F3F3F"/>
                </a:solidFill>
                <a:latin typeface="Franklin Gothic"/>
                <a:ea typeface="Franklin Gothic"/>
                <a:cs typeface="Franklin Gothic"/>
                <a:sym typeface="Franklin Gothic"/>
              </a:rPr>
              <a:t>"</a:t>
            </a:r>
            <a:endParaRPr sz="1091"/>
          </a:p>
          <a:p>
            <a:pPr indent="-205619" lvl="1" marL="558800" rtl="0" algn="l">
              <a:lnSpc>
                <a:spcPct val="100000"/>
              </a:lnSpc>
              <a:spcBef>
                <a:spcPts val="800"/>
              </a:spcBef>
              <a:spcAft>
                <a:spcPts val="0"/>
              </a:spcAft>
              <a:buSzPct val="100000"/>
              <a:buFont typeface="Arial"/>
              <a:buChar char="•"/>
            </a:pPr>
            <a:r>
              <a:rPr b="0" i="0" lang="en" sz="1691">
                <a:solidFill>
                  <a:srgbClr val="3F3F3F"/>
                </a:solidFill>
                <a:latin typeface="Franklin Gothic"/>
                <a:ea typeface="Franklin Gothic"/>
                <a:cs typeface="Franklin Gothic"/>
                <a:sym typeface="Franklin Gothic"/>
              </a:rPr>
              <a:t>"</a:t>
            </a:r>
            <a:r>
              <a:rPr b="0" i="0" lang="en" sz="1691" u="sng">
                <a:solidFill>
                  <a:schemeClr val="hlink"/>
                </a:solidFill>
                <a:latin typeface="Franklin Gothic"/>
                <a:ea typeface="Franklin Gothic"/>
                <a:cs typeface="Franklin Gothic"/>
                <a:sym typeface="Franklin Gothic"/>
                <a:hlinkClick r:id="rId6"/>
              </a:rPr>
              <a:t>Teaching Media Literacy on Palestine and Israel</a:t>
            </a:r>
            <a:r>
              <a:rPr b="0" i="0" lang="en" sz="1691">
                <a:solidFill>
                  <a:srgbClr val="3F3F3F"/>
                </a:solidFill>
                <a:latin typeface="Franklin Gothic"/>
                <a:ea typeface="Franklin Gothic"/>
                <a:cs typeface="Franklin Gothic"/>
                <a:sym typeface="Franklin Gothic"/>
              </a:rPr>
              <a:t>"</a:t>
            </a:r>
            <a:endParaRPr sz="1091"/>
          </a:p>
          <a:p>
            <a:pPr indent="-205619" lvl="1" marL="558800" rtl="0" algn="l">
              <a:lnSpc>
                <a:spcPct val="100000"/>
              </a:lnSpc>
              <a:spcBef>
                <a:spcPts val="800"/>
              </a:spcBef>
              <a:spcAft>
                <a:spcPts val="0"/>
              </a:spcAft>
              <a:buSzPct val="100000"/>
              <a:buFont typeface="Arial"/>
              <a:buChar char="•"/>
            </a:pPr>
            <a:r>
              <a:rPr b="0" i="0" lang="en" sz="1691">
                <a:solidFill>
                  <a:srgbClr val="3F3F3F"/>
                </a:solidFill>
                <a:latin typeface="Franklin Gothic"/>
                <a:ea typeface="Franklin Gothic"/>
                <a:cs typeface="Franklin Gothic"/>
                <a:sym typeface="Franklin Gothic"/>
              </a:rPr>
              <a:t>"</a:t>
            </a:r>
            <a:r>
              <a:rPr b="0" i="0" lang="en" sz="1691" u="sng">
                <a:solidFill>
                  <a:schemeClr val="hlink"/>
                </a:solidFill>
                <a:latin typeface="Franklin Gothic"/>
                <a:ea typeface="Franklin Gothic"/>
                <a:cs typeface="Franklin Gothic"/>
                <a:sym typeface="Franklin Gothic"/>
                <a:hlinkClick r:id="rId7"/>
              </a:rPr>
              <a:t>Independence or Catastrophe? Teaching Palestine Through Multiple Perspectives</a:t>
            </a:r>
            <a:r>
              <a:rPr b="0" i="0" lang="en" sz="1691">
                <a:solidFill>
                  <a:srgbClr val="3F3F3F"/>
                </a:solidFill>
                <a:latin typeface="Franklin Gothic"/>
                <a:ea typeface="Franklin Gothic"/>
                <a:cs typeface="Franklin Gothic"/>
                <a:sym typeface="Franklin Gothic"/>
              </a:rPr>
              <a:t>"</a:t>
            </a:r>
            <a:endParaRPr sz="1091"/>
          </a:p>
          <a:p>
            <a:pPr indent="-50800" lvl="0" marL="177800" rtl="0" algn="l">
              <a:lnSpc>
                <a:spcPct val="100000"/>
              </a:lnSpc>
              <a:spcBef>
                <a:spcPts val="800"/>
              </a:spcBef>
              <a:spcAft>
                <a:spcPts val="0"/>
              </a:spcAft>
              <a:buSzPct val="100000"/>
              <a:buNone/>
            </a:pPr>
            <a:r>
              <a:t/>
            </a:r>
            <a:endParaRPr sz="2100"/>
          </a:p>
        </p:txBody>
      </p:sp>
      <p:pic>
        <p:nvPicPr>
          <p:cNvPr descr="Sad face outline with solid fill" id="200" name="Google Shape;200;p33"/>
          <p:cNvPicPr preferRelativeResize="0"/>
          <p:nvPr/>
        </p:nvPicPr>
        <p:blipFill rotWithShape="1">
          <a:blip r:embed="rId8">
            <a:alphaModFix/>
          </a:blip>
          <a:srcRect b="0" l="0" r="0" t="0"/>
          <a:stretch/>
        </p:blipFill>
        <p:spPr>
          <a:xfrm>
            <a:off x="374742" y="1299953"/>
            <a:ext cx="274660" cy="274660"/>
          </a:xfrm>
          <a:prstGeom prst="rect">
            <a:avLst/>
          </a:prstGeom>
          <a:noFill/>
          <a:ln>
            <a:noFill/>
          </a:ln>
        </p:spPr>
      </p:pic>
      <p:sp>
        <p:nvSpPr>
          <p:cNvPr id="201" name="Google Shape;201;p33"/>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
        <p:nvSpPr>
          <p:cNvPr id="202" name="Google Shape;202;p33"/>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Committee, May 1, 2025</a:t>
            </a:r>
            <a:endParaRPr sz="900">
              <a:solidFill>
                <a:srgbClr val="262626"/>
              </a:solidFill>
              <a:latin typeface="Gill Sans"/>
              <a:ea typeface="Gill Sans"/>
              <a:cs typeface="Gill Sans"/>
              <a:sym typeface="Gill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34"/>
          <p:cNvSpPr txBox="1"/>
          <p:nvPr>
            <p:ph type="title"/>
          </p:nvPr>
        </p:nvSpPr>
        <p:spPr>
          <a:xfrm>
            <a:off x="1742702" y="338239"/>
            <a:ext cx="5797296" cy="56701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a:bodyPr>
          <a:lstStyle/>
          <a:p>
            <a:pPr indent="0" lvl="0" marL="0" rtl="0" algn="ctr">
              <a:lnSpc>
                <a:spcPct val="90000"/>
              </a:lnSpc>
              <a:spcBef>
                <a:spcPts val="0"/>
              </a:spcBef>
              <a:spcAft>
                <a:spcPts val="0"/>
              </a:spcAft>
              <a:buClr>
                <a:srgbClr val="262626"/>
              </a:buClr>
              <a:buSzPts val="2100"/>
              <a:buFont typeface="Gill Sans"/>
              <a:buNone/>
            </a:pPr>
            <a:r>
              <a:rPr b="1" lang="en"/>
              <a:t>FROM THE MTA RESOURCES</a:t>
            </a:r>
            <a:endParaRPr/>
          </a:p>
        </p:txBody>
      </p:sp>
      <p:sp>
        <p:nvSpPr>
          <p:cNvPr id="208" name="Google Shape;208;p34"/>
          <p:cNvSpPr txBox="1"/>
          <p:nvPr>
            <p:ph idx="1" type="body"/>
          </p:nvPr>
        </p:nvSpPr>
        <p:spPr>
          <a:xfrm>
            <a:off x="1055670" y="1410129"/>
            <a:ext cx="6819472" cy="3143892"/>
          </a:xfrm>
          <a:prstGeom prst="rect">
            <a:avLst/>
          </a:prstGeom>
          <a:noFill/>
          <a:ln>
            <a:noFill/>
          </a:ln>
        </p:spPr>
        <p:txBody>
          <a:bodyPr anchorCtr="0" anchor="t" bIns="34275" lIns="68575" spcFirstLastPara="1" rIns="68575" wrap="square" tIns="34275">
            <a:normAutofit/>
          </a:bodyPr>
          <a:lstStyle/>
          <a:p>
            <a:pPr indent="-177800" lvl="0" marL="177800" rtl="0" algn="l">
              <a:lnSpc>
                <a:spcPct val="100000"/>
              </a:lnSpc>
              <a:spcBef>
                <a:spcPts val="0"/>
              </a:spcBef>
              <a:spcAft>
                <a:spcPts val="0"/>
              </a:spcAft>
              <a:buSzPts val="2100"/>
              <a:buNone/>
            </a:pPr>
            <a:r>
              <a:rPr b="1" i="0" lang="en" sz="2100" cap="none">
                <a:solidFill>
                  <a:srgbClr val="993113"/>
                </a:solidFill>
                <a:latin typeface="Arial"/>
                <a:ea typeface="Arial"/>
                <a:cs typeface="Arial"/>
                <a:sym typeface="Arial"/>
              </a:rPr>
              <a:t>VISUALS &amp; ART</a:t>
            </a:r>
            <a:endParaRPr/>
          </a:p>
          <a:p>
            <a:pPr indent="-177800" lvl="0" marL="177800" rtl="0" algn="l">
              <a:lnSpc>
                <a:spcPct val="100000"/>
              </a:lnSpc>
              <a:spcBef>
                <a:spcPts val="800"/>
              </a:spcBef>
              <a:spcAft>
                <a:spcPts val="0"/>
              </a:spcAft>
              <a:buSzPts val="2100"/>
              <a:buNone/>
            </a:pPr>
            <a:r>
              <a:rPr b="1" i="0" lang="en" sz="2100" u="sng">
                <a:solidFill>
                  <a:schemeClr val="hlink"/>
                </a:solidFill>
                <a:latin typeface="Franklin Gothic"/>
                <a:ea typeface="Franklin Gothic"/>
                <a:cs typeface="Franklin Gothic"/>
                <a:sym typeface="Franklin Gothic"/>
                <a:hlinkClick r:id="rId3"/>
              </a:rPr>
              <a:t>Museum of the Palestinian People Virtual Tour</a:t>
            </a:r>
            <a:br>
              <a:rPr b="0" i="0" lang="en" sz="2100">
                <a:solidFill>
                  <a:srgbClr val="3F3F3F"/>
                </a:solidFill>
                <a:latin typeface="Franklin Gothic"/>
                <a:ea typeface="Franklin Gothic"/>
                <a:cs typeface="Franklin Gothic"/>
                <a:sym typeface="Franklin Gothic"/>
              </a:rPr>
            </a:br>
            <a:r>
              <a:rPr b="0" i="0" lang="en" sz="2100">
                <a:solidFill>
                  <a:srgbClr val="3F3F3F"/>
                </a:solidFill>
                <a:latin typeface="Franklin Gothic"/>
                <a:ea typeface="Franklin Gothic"/>
                <a:cs typeface="Franklin Gothic"/>
                <a:sym typeface="Franklin Gothic"/>
              </a:rPr>
              <a:t>The Museum of the Palestinian People, based in Washington D.C., is devoted to preserving and celebrating Palestinian history, arts and culture.</a:t>
            </a:r>
            <a:endParaRPr/>
          </a:p>
          <a:p>
            <a:pPr indent="-177800" lvl="0" marL="177800" rtl="0" algn="l">
              <a:lnSpc>
                <a:spcPct val="100000"/>
              </a:lnSpc>
              <a:spcBef>
                <a:spcPts val="800"/>
              </a:spcBef>
              <a:spcAft>
                <a:spcPts val="0"/>
              </a:spcAft>
              <a:buSzPts val="2100"/>
              <a:buNone/>
            </a:pPr>
            <a:r>
              <a:rPr b="1" i="0" lang="en" sz="2100" cap="none">
                <a:solidFill>
                  <a:srgbClr val="993113"/>
                </a:solidFill>
                <a:latin typeface="Arial"/>
                <a:ea typeface="Arial"/>
                <a:cs typeface="Arial"/>
                <a:sym typeface="Arial"/>
              </a:rPr>
              <a:t>NEA'S EFFORT TO COLLECT HUMANITARIAN AID FOR EDUCATORS AND STUDENTS IN GAZA</a:t>
            </a:r>
            <a:endParaRPr/>
          </a:p>
        </p:txBody>
      </p:sp>
      <p:pic>
        <p:nvPicPr>
          <p:cNvPr descr="Sad face outline with solid fill" id="209" name="Google Shape;209;p34"/>
          <p:cNvPicPr preferRelativeResize="0"/>
          <p:nvPr/>
        </p:nvPicPr>
        <p:blipFill rotWithShape="1">
          <a:blip r:embed="rId4">
            <a:alphaModFix/>
          </a:blip>
          <a:srcRect b="0" l="0" r="0" t="0"/>
          <a:stretch/>
        </p:blipFill>
        <p:spPr>
          <a:xfrm>
            <a:off x="470600" y="1476720"/>
            <a:ext cx="274660" cy="274661"/>
          </a:xfrm>
          <a:prstGeom prst="rect">
            <a:avLst/>
          </a:prstGeom>
          <a:noFill/>
          <a:ln>
            <a:noFill/>
          </a:ln>
        </p:spPr>
      </p:pic>
      <p:pic>
        <p:nvPicPr>
          <p:cNvPr descr="Sad face outline with solid fill" id="210" name="Google Shape;210;p34"/>
          <p:cNvPicPr preferRelativeResize="0"/>
          <p:nvPr/>
        </p:nvPicPr>
        <p:blipFill rotWithShape="1">
          <a:blip r:embed="rId4">
            <a:alphaModFix/>
          </a:blip>
          <a:srcRect b="0" l="0" r="0" t="0"/>
          <a:stretch/>
        </p:blipFill>
        <p:spPr>
          <a:xfrm>
            <a:off x="518423" y="3263598"/>
            <a:ext cx="274660" cy="274660"/>
          </a:xfrm>
          <a:prstGeom prst="rect">
            <a:avLst/>
          </a:prstGeom>
          <a:noFill/>
          <a:ln>
            <a:noFill/>
          </a:ln>
        </p:spPr>
      </p:pic>
      <p:sp>
        <p:nvSpPr>
          <p:cNvPr id="211" name="Google Shape;211;p34"/>
          <p:cNvSpPr txBox="1"/>
          <p:nvPr/>
        </p:nvSpPr>
        <p:spPr>
          <a:xfrm>
            <a:off x="1579996" y="4238664"/>
            <a:ext cx="5801985" cy="484748"/>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b="1" lang="en" sz="1400">
                <a:solidFill>
                  <a:srgbClr val="FF0000"/>
                </a:solidFill>
                <a:latin typeface="Gill Sans"/>
                <a:ea typeface="Gill Sans"/>
                <a:cs typeface="Gill Sans"/>
                <a:sym typeface="Gill Sans"/>
              </a:rPr>
              <a:t>NOTE: These are the ONLY resources listed under these headings (NOTHING ABOUT ISRAEL)</a:t>
            </a:r>
            <a:endParaRPr sz="1100"/>
          </a:p>
        </p:txBody>
      </p:sp>
      <p:sp>
        <p:nvSpPr>
          <p:cNvPr id="212" name="Google Shape;212;p34"/>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
        <p:nvSpPr>
          <p:cNvPr id="213" name="Google Shape;213;p34"/>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Committee, May 1, 2025</a:t>
            </a:r>
            <a:endParaRPr sz="900">
              <a:solidFill>
                <a:srgbClr val="262626"/>
              </a:solidFill>
              <a:latin typeface="Gill Sans"/>
              <a:ea typeface="Gill Sans"/>
              <a:cs typeface="Gill Sans"/>
              <a:sym typeface="Gill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35"/>
          <p:cNvSpPr txBox="1"/>
          <p:nvPr>
            <p:ph type="title"/>
          </p:nvPr>
        </p:nvSpPr>
        <p:spPr>
          <a:xfrm>
            <a:off x="1673352" y="435483"/>
            <a:ext cx="5797296" cy="538353"/>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37150" lIns="137150" spcFirstLastPara="1" rIns="137150" wrap="square" tIns="137150">
            <a:normAutofit fontScale="90000"/>
          </a:bodyPr>
          <a:lstStyle/>
          <a:p>
            <a:pPr indent="0" lvl="0" marL="0" rtl="0" algn="ctr">
              <a:lnSpc>
                <a:spcPct val="90000"/>
              </a:lnSpc>
              <a:spcBef>
                <a:spcPts val="0"/>
              </a:spcBef>
              <a:spcAft>
                <a:spcPts val="0"/>
              </a:spcAft>
              <a:buClr>
                <a:srgbClr val="262626"/>
              </a:buClr>
              <a:buSzPct val="100000"/>
              <a:buFont typeface="Gill Sans"/>
              <a:buNone/>
            </a:pPr>
            <a:r>
              <a:rPr b="1" lang="en"/>
              <a:t>FROM THE MTA RESOURCES</a:t>
            </a:r>
            <a:endParaRPr/>
          </a:p>
        </p:txBody>
      </p:sp>
      <p:sp>
        <p:nvSpPr>
          <p:cNvPr id="219" name="Google Shape;219;p35"/>
          <p:cNvSpPr txBox="1"/>
          <p:nvPr>
            <p:ph idx="1" type="body"/>
          </p:nvPr>
        </p:nvSpPr>
        <p:spPr>
          <a:xfrm>
            <a:off x="644653" y="1522476"/>
            <a:ext cx="7762178" cy="2892843"/>
          </a:xfrm>
          <a:prstGeom prst="rect">
            <a:avLst/>
          </a:prstGeom>
          <a:noFill/>
          <a:ln>
            <a:noFill/>
          </a:ln>
        </p:spPr>
        <p:txBody>
          <a:bodyPr anchorCtr="0" anchor="t" bIns="34275" lIns="68575" spcFirstLastPara="1" rIns="68575" wrap="square" tIns="34275">
            <a:normAutofit/>
          </a:bodyPr>
          <a:lstStyle/>
          <a:p>
            <a:pPr indent="-171450" lvl="0" marL="177800" rtl="0" algn="l">
              <a:lnSpc>
                <a:spcPct val="100000"/>
              </a:lnSpc>
              <a:spcBef>
                <a:spcPts val="0"/>
              </a:spcBef>
              <a:spcAft>
                <a:spcPts val="0"/>
              </a:spcAft>
              <a:buSzPts val="2700"/>
              <a:buChar char="•"/>
            </a:pPr>
            <a:r>
              <a:rPr lang="en" sz="2700"/>
              <a:t>Documentaries and Films (17 listed as of 3/20/2025)</a:t>
            </a:r>
            <a:endParaRPr/>
          </a:p>
          <a:p>
            <a:pPr indent="-171450" lvl="1" marL="342900" rtl="0" algn="l">
              <a:lnSpc>
                <a:spcPct val="100000"/>
              </a:lnSpc>
              <a:spcBef>
                <a:spcPts val="800"/>
              </a:spcBef>
              <a:spcAft>
                <a:spcPts val="0"/>
              </a:spcAft>
              <a:buSzPts val="2100"/>
              <a:buChar char="•"/>
            </a:pPr>
            <a:r>
              <a:rPr b="1" lang="en" sz="2100"/>
              <a:t>Israel</a:t>
            </a:r>
            <a:endParaRPr/>
          </a:p>
          <a:p>
            <a:pPr indent="-171450" lvl="2" marL="520700" rtl="0" algn="l">
              <a:lnSpc>
                <a:spcPct val="100000"/>
              </a:lnSpc>
              <a:spcBef>
                <a:spcPts val="800"/>
              </a:spcBef>
              <a:spcAft>
                <a:spcPts val="0"/>
              </a:spcAft>
              <a:buSzPts val="2100"/>
              <a:buChar char="•"/>
            </a:pPr>
            <a:r>
              <a:rPr lang="en" sz="2100"/>
              <a:t>One documentary about the October 7, 2023, massacre at the Nova Dance Festival</a:t>
            </a:r>
            <a:endParaRPr/>
          </a:p>
          <a:p>
            <a:pPr indent="-171450" lvl="1" marL="342900" rtl="0" algn="l">
              <a:lnSpc>
                <a:spcPct val="100000"/>
              </a:lnSpc>
              <a:spcBef>
                <a:spcPts val="800"/>
              </a:spcBef>
              <a:spcAft>
                <a:spcPts val="0"/>
              </a:spcAft>
              <a:buSzPts val="2100"/>
              <a:buChar char="•"/>
            </a:pPr>
            <a:r>
              <a:rPr b="1" lang="en" sz="2100"/>
              <a:t>Palestine</a:t>
            </a:r>
            <a:endParaRPr/>
          </a:p>
          <a:p>
            <a:pPr indent="-171450" lvl="2" marL="520700" rtl="0" algn="l">
              <a:lnSpc>
                <a:spcPct val="100000"/>
              </a:lnSpc>
              <a:spcBef>
                <a:spcPts val="800"/>
              </a:spcBef>
              <a:spcAft>
                <a:spcPts val="0"/>
              </a:spcAft>
              <a:buSzPts val="2100"/>
              <a:buChar char="•"/>
            </a:pPr>
            <a:r>
              <a:rPr lang="en" sz="2100"/>
              <a:t>At least 13 of the other 16 express a pro-Palestinian narrative</a:t>
            </a:r>
            <a:endParaRPr/>
          </a:p>
        </p:txBody>
      </p:sp>
      <p:sp>
        <p:nvSpPr>
          <p:cNvPr id="220" name="Google Shape;220;p35"/>
          <p:cNvSpPr/>
          <p:nvPr>
            <p:ph idx="12" type="sldNum"/>
          </p:nvPr>
        </p:nvSpPr>
        <p:spPr>
          <a:xfrm>
            <a:off x="8069192" y="4663440"/>
            <a:ext cx="274320" cy="274320"/>
          </a:xfrm>
          <a:prstGeom prst="ellipse">
            <a:avLst/>
          </a:prstGeom>
          <a:solidFill>
            <a:srgbClr val="1D1D1D">
              <a:alpha val="69803"/>
            </a:srgbClr>
          </a:solidFill>
          <a:ln>
            <a:noFill/>
          </a:ln>
        </p:spPr>
        <p:txBody>
          <a:bodyPr anchorCtr="0" anchor="ctr" bIns="34275" lIns="13700" spcFirstLastPara="1" rIns="13700" wrap="square" tIns="34275">
            <a:noAutofit/>
          </a:bodyPr>
          <a:lstStyle/>
          <a:p>
            <a:pPr indent="0" lvl="0" marL="0" rtl="0" algn="ctr">
              <a:spcBef>
                <a:spcPts val="0"/>
              </a:spcBef>
              <a:spcAft>
                <a:spcPts val="0"/>
              </a:spcAft>
              <a:buNone/>
            </a:pPr>
            <a:fld id="{00000000-1234-1234-1234-123412341234}" type="slidenum">
              <a:rPr lang="en"/>
              <a:t>‹#›</a:t>
            </a:fld>
            <a:endParaRPr/>
          </a:p>
        </p:txBody>
      </p:sp>
      <p:sp>
        <p:nvSpPr>
          <p:cNvPr id="221" name="Google Shape;221;p35"/>
          <p:cNvSpPr txBox="1"/>
          <p:nvPr/>
        </p:nvSpPr>
        <p:spPr>
          <a:xfrm>
            <a:off x="264675" y="4707575"/>
            <a:ext cx="2691000" cy="37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900">
                <a:solidFill>
                  <a:srgbClr val="262626"/>
                </a:solidFill>
                <a:latin typeface="Gill Sans"/>
                <a:ea typeface="Gill Sans"/>
                <a:cs typeface="Gill Sans"/>
                <a:sym typeface="Gill Sans"/>
              </a:rPr>
              <a:t>J. Hefter, Brookline School Committee, May 1, 2025</a:t>
            </a:r>
            <a:endParaRPr sz="900">
              <a:solidFill>
                <a:srgbClr val="262626"/>
              </a:solidFill>
              <a:latin typeface="Gill Sans"/>
              <a:ea typeface="Gill Sans"/>
              <a:cs typeface="Gill Sans"/>
              <a:sym typeface="Gill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